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50" d="100"/>
          <a:sy n="150" d="100"/>
        </p:scale>
        <p:origin x="-2506" y="-25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64ED12-C98F-4B99-A3BD-67D93AC7F43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AEB56-3D6C-4553-BE3F-26EF7B398050}" type="slidenum">
              <a:rPr lang="en-US" smtClean="0"/>
              <a:t>‹#›</a:t>
            </a:fld>
            <a:endParaRPr lang="en-US"/>
          </a:p>
        </p:txBody>
      </p:sp>
    </p:spTree>
    <p:extLst>
      <p:ext uri="{BB962C8B-B14F-4D97-AF65-F5344CB8AC3E}">
        <p14:creationId xmlns:p14="http://schemas.microsoft.com/office/powerpoint/2010/main" val="3547871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4ED12-C98F-4B99-A3BD-67D93AC7F43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AEB56-3D6C-4553-BE3F-26EF7B398050}" type="slidenum">
              <a:rPr lang="en-US" smtClean="0"/>
              <a:t>‹#›</a:t>
            </a:fld>
            <a:endParaRPr lang="en-US"/>
          </a:p>
        </p:txBody>
      </p:sp>
    </p:spTree>
    <p:extLst>
      <p:ext uri="{BB962C8B-B14F-4D97-AF65-F5344CB8AC3E}">
        <p14:creationId xmlns:p14="http://schemas.microsoft.com/office/powerpoint/2010/main" val="277008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4ED12-C98F-4B99-A3BD-67D93AC7F43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AEB56-3D6C-4553-BE3F-26EF7B398050}" type="slidenum">
              <a:rPr lang="en-US" smtClean="0"/>
              <a:t>‹#›</a:t>
            </a:fld>
            <a:endParaRPr lang="en-US"/>
          </a:p>
        </p:txBody>
      </p:sp>
    </p:spTree>
    <p:extLst>
      <p:ext uri="{BB962C8B-B14F-4D97-AF65-F5344CB8AC3E}">
        <p14:creationId xmlns:p14="http://schemas.microsoft.com/office/powerpoint/2010/main" val="2579700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4ED12-C98F-4B99-A3BD-67D93AC7F43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AEB56-3D6C-4553-BE3F-26EF7B398050}" type="slidenum">
              <a:rPr lang="en-US" smtClean="0"/>
              <a:t>‹#›</a:t>
            </a:fld>
            <a:endParaRPr lang="en-US"/>
          </a:p>
        </p:txBody>
      </p:sp>
    </p:spTree>
    <p:extLst>
      <p:ext uri="{BB962C8B-B14F-4D97-AF65-F5344CB8AC3E}">
        <p14:creationId xmlns:p14="http://schemas.microsoft.com/office/powerpoint/2010/main" val="195485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64ED12-C98F-4B99-A3BD-67D93AC7F434}" type="datetimeFigureOut">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AEB56-3D6C-4553-BE3F-26EF7B398050}" type="slidenum">
              <a:rPr lang="en-US" smtClean="0"/>
              <a:t>‹#›</a:t>
            </a:fld>
            <a:endParaRPr lang="en-US"/>
          </a:p>
        </p:txBody>
      </p:sp>
    </p:spTree>
    <p:extLst>
      <p:ext uri="{BB962C8B-B14F-4D97-AF65-F5344CB8AC3E}">
        <p14:creationId xmlns:p14="http://schemas.microsoft.com/office/powerpoint/2010/main" val="149882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64ED12-C98F-4B99-A3BD-67D93AC7F434}" type="datetimeFigureOut">
              <a:rPr lang="en-US" smtClean="0"/>
              <a:t>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AEB56-3D6C-4553-BE3F-26EF7B398050}" type="slidenum">
              <a:rPr lang="en-US" smtClean="0"/>
              <a:t>‹#›</a:t>
            </a:fld>
            <a:endParaRPr lang="en-US"/>
          </a:p>
        </p:txBody>
      </p:sp>
    </p:spTree>
    <p:extLst>
      <p:ext uri="{BB962C8B-B14F-4D97-AF65-F5344CB8AC3E}">
        <p14:creationId xmlns:p14="http://schemas.microsoft.com/office/powerpoint/2010/main" val="1620518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64ED12-C98F-4B99-A3BD-67D93AC7F434}" type="datetimeFigureOut">
              <a:rPr lang="en-US" smtClean="0"/>
              <a:t>2/25/2022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1AEB56-3D6C-4553-BE3F-26EF7B398050}" type="slidenum">
              <a:rPr lang="en-US" smtClean="0"/>
              <a:t>‹#›</a:t>
            </a:fld>
            <a:endParaRPr lang="en-US"/>
          </a:p>
        </p:txBody>
      </p:sp>
    </p:spTree>
    <p:extLst>
      <p:ext uri="{BB962C8B-B14F-4D97-AF65-F5344CB8AC3E}">
        <p14:creationId xmlns:p14="http://schemas.microsoft.com/office/powerpoint/2010/main" val="133656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64ED12-C98F-4B99-A3BD-67D93AC7F434}" type="datetimeFigureOut">
              <a:rPr lang="en-US" smtClean="0"/>
              <a:t>2/25/2022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1AEB56-3D6C-4553-BE3F-26EF7B398050}" type="slidenum">
              <a:rPr lang="en-US" smtClean="0"/>
              <a:t>‹#›</a:t>
            </a:fld>
            <a:endParaRPr lang="en-US"/>
          </a:p>
        </p:txBody>
      </p:sp>
    </p:spTree>
    <p:extLst>
      <p:ext uri="{BB962C8B-B14F-4D97-AF65-F5344CB8AC3E}">
        <p14:creationId xmlns:p14="http://schemas.microsoft.com/office/powerpoint/2010/main" val="234219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4ED12-C98F-4B99-A3BD-67D93AC7F434}" type="datetimeFigureOut">
              <a:rPr lang="en-US" smtClean="0"/>
              <a:t>2/25/2022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1AEB56-3D6C-4553-BE3F-26EF7B398050}" type="slidenum">
              <a:rPr lang="en-US" smtClean="0"/>
              <a:t>‹#›</a:t>
            </a:fld>
            <a:endParaRPr lang="en-US"/>
          </a:p>
        </p:txBody>
      </p:sp>
    </p:spTree>
    <p:extLst>
      <p:ext uri="{BB962C8B-B14F-4D97-AF65-F5344CB8AC3E}">
        <p14:creationId xmlns:p14="http://schemas.microsoft.com/office/powerpoint/2010/main" val="275073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64ED12-C98F-4B99-A3BD-67D93AC7F434}" type="datetimeFigureOut">
              <a:rPr lang="en-US" smtClean="0"/>
              <a:t>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AEB56-3D6C-4553-BE3F-26EF7B398050}" type="slidenum">
              <a:rPr lang="en-US" smtClean="0"/>
              <a:t>‹#›</a:t>
            </a:fld>
            <a:endParaRPr lang="en-US"/>
          </a:p>
        </p:txBody>
      </p:sp>
    </p:spTree>
    <p:extLst>
      <p:ext uri="{BB962C8B-B14F-4D97-AF65-F5344CB8AC3E}">
        <p14:creationId xmlns:p14="http://schemas.microsoft.com/office/powerpoint/2010/main" val="2846623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64ED12-C98F-4B99-A3BD-67D93AC7F434}" type="datetimeFigureOut">
              <a:rPr lang="en-US" smtClean="0"/>
              <a:t>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AEB56-3D6C-4553-BE3F-26EF7B398050}" type="slidenum">
              <a:rPr lang="en-US" smtClean="0"/>
              <a:t>‹#›</a:t>
            </a:fld>
            <a:endParaRPr lang="en-US"/>
          </a:p>
        </p:txBody>
      </p:sp>
    </p:spTree>
    <p:extLst>
      <p:ext uri="{BB962C8B-B14F-4D97-AF65-F5344CB8AC3E}">
        <p14:creationId xmlns:p14="http://schemas.microsoft.com/office/powerpoint/2010/main" val="2481110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4ED12-C98F-4B99-A3BD-67D93AC7F434}" type="datetimeFigureOut">
              <a:rPr lang="en-US" smtClean="0"/>
              <a:t>2/25/2022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AEB56-3D6C-4553-BE3F-26EF7B398050}" type="slidenum">
              <a:rPr lang="en-US" smtClean="0"/>
              <a:t>‹#›</a:t>
            </a:fld>
            <a:endParaRPr lang="en-US"/>
          </a:p>
        </p:txBody>
      </p:sp>
    </p:spTree>
    <p:extLst>
      <p:ext uri="{BB962C8B-B14F-4D97-AF65-F5344CB8AC3E}">
        <p14:creationId xmlns:p14="http://schemas.microsoft.com/office/powerpoint/2010/main" val="3184701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18" Type="http://schemas.openxmlformats.org/officeDocument/2006/relationships/image" Target="../media/image17.emf"/><Relationship Id="rId26" Type="http://schemas.openxmlformats.org/officeDocument/2006/relationships/image" Target="../media/image25.emf"/><Relationship Id="rId3" Type="http://schemas.openxmlformats.org/officeDocument/2006/relationships/image" Target="../media/image2.emf"/><Relationship Id="rId21" Type="http://schemas.openxmlformats.org/officeDocument/2006/relationships/image" Target="../media/image20.emf"/><Relationship Id="rId7" Type="http://schemas.openxmlformats.org/officeDocument/2006/relationships/image" Target="../media/image6.emf"/><Relationship Id="rId12" Type="http://schemas.openxmlformats.org/officeDocument/2006/relationships/image" Target="../media/image11.emf"/><Relationship Id="rId17" Type="http://schemas.openxmlformats.org/officeDocument/2006/relationships/image" Target="../media/image16.emf"/><Relationship Id="rId25" Type="http://schemas.openxmlformats.org/officeDocument/2006/relationships/image" Target="../media/image24.emf"/><Relationship Id="rId2" Type="http://schemas.openxmlformats.org/officeDocument/2006/relationships/image" Target="../media/image1.emf"/><Relationship Id="rId16" Type="http://schemas.openxmlformats.org/officeDocument/2006/relationships/image" Target="../media/image15.emf"/><Relationship Id="rId20" Type="http://schemas.openxmlformats.org/officeDocument/2006/relationships/image" Target="../media/image19.emf"/><Relationship Id="rId29" Type="http://schemas.openxmlformats.org/officeDocument/2006/relationships/image" Target="../media/image28.emf"/><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24" Type="http://schemas.openxmlformats.org/officeDocument/2006/relationships/image" Target="../media/image23.emf"/><Relationship Id="rId5" Type="http://schemas.openxmlformats.org/officeDocument/2006/relationships/image" Target="../media/image4.emf"/><Relationship Id="rId15" Type="http://schemas.openxmlformats.org/officeDocument/2006/relationships/image" Target="../media/image14.emf"/><Relationship Id="rId23" Type="http://schemas.openxmlformats.org/officeDocument/2006/relationships/image" Target="../media/image22.emf"/><Relationship Id="rId28" Type="http://schemas.openxmlformats.org/officeDocument/2006/relationships/image" Target="../media/image27.emf"/><Relationship Id="rId10" Type="http://schemas.openxmlformats.org/officeDocument/2006/relationships/image" Target="../media/image9.emf"/><Relationship Id="rId19" Type="http://schemas.openxmlformats.org/officeDocument/2006/relationships/image" Target="../media/image18.emf"/><Relationship Id="rId4" Type="http://schemas.openxmlformats.org/officeDocument/2006/relationships/image" Target="../media/image3.emf"/><Relationship Id="rId9" Type="http://schemas.openxmlformats.org/officeDocument/2006/relationships/image" Target="../media/image8.emf"/><Relationship Id="rId14" Type="http://schemas.openxmlformats.org/officeDocument/2006/relationships/image" Target="../media/image13.emf"/><Relationship Id="rId22" Type="http://schemas.openxmlformats.org/officeDocument/2006/relationships/image" Target="../media/image21.emf"/><Relationship Id="rId27" Type="http://schemas.openxmlformats.org/officeDocument/2006/relationships/image" Target="../media/image26.emf"/><Relationship Id="rId30" Type="http://schemas.openxmlformats.org/officeDocument/2006/relationships/image" Target="../media/image2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4297" y="133468"/>
            <a:ext cx="11603406" cy="449580"/>
          </a:xfrm>
          <a:prstGeom prst="rect">
            <a:avLst/>
          </a:prstGeom>
        </p:spPr>
      </p:pic>
      <p:pic>
        <p:nvPicPr>
          <p:cNvPr id="4" name="Picture 3"/>
          <p:cNvPicPr>
            <a:picLocks noChangeAspect="1"/>
          </p:cNvPicPr>
          <p:nvPr/>
        </p:nvPicPr>
        <p:blipFill>
          <a:blip r:embed="rId3"/>
          <a:stretch>
            <a:fillRect/>
          </a:stretch>
        </p:blipFill>
        <p:spPr>
          <a:xfrm>
            <a:off x="119656" y="914194"/>
            <a:ext cx="952500" cy="952500"/>
          </a:xfrm>
          <a:prstGeom prst="rect">
            <a:avLst/>
          </a:prstGeom>
        </p:spPr>
      </p:pic>
      <p:pic>
        <p:nvPicPr>
          <p:cNvPr id="6" name="Picture 5"/>
          <p:cNvPicPr>
            <a:picLocks noChangeAspect="1"/>
          </p:cNvPicPr>
          <p:nvPr/>
        </p:nvPicPr>
        <p:blipFill>
          <a:blip r:embed="rId4"/>
          <a:stretch>
            <a:fillRect/>
          </a:stretch>
        </p:blipFill>
        <p:spPr>
          <a:xfrm>
            <a:off x="1306778" y="1043734"/>
            <a:ext cx="853440" cy="701040"/>
          </a:xfrm>
          <a:prstGeom prst="rect">
            <a:avLst/>
          </a:prstGeom>
        </p:spPr>
      </p:pic>
      <p:pic>
        <p:nvPicPr>
          <p:cNvPr id="19" name="Picture 18"/>
          <p:cNvPicPr>
            <a:picLocks noChangeAspect="1"/>
          </p:cNvPicPr>
          <p:nvPr/>
        </p:nvPicPr>
        <p:blipFill>
          <a:blip r:embed="rId5"/>
          <a:stretch>
            <a:fillRect/>
          </a:stretch>
        </p:blipFill>
        <p:spPr>
          <a:xfrm>
            <a:off x="2392677" y="998014"/>
            <a:ext cx="1287780" cy="784860"/>
          </a:xfrm>
          <a:prstGeom prst="rect">
            <a:avLst/>
          </a:prstGeom>
        </p:spPr>
      </p:pic>
      <p:pic>
        <p:nvPicPr>
          <p:cNvPr id="20" name="Picture 19"/>
          <p:cNvPicPr>
            <a:picLocks noChangeAspect="1"/>
          </p:cNvPicPr>
          <p:nvPr/>
        </p:nvPicPr>
        <p:blipFill>
          <a:blip r:embed="rId6"/>
          <a:stretch>
            <a:fillRect/>
          </a:stretch>
        </p:blipFill>
        <p:spPr>
          <a:xfrm>
            <a:off x="4729907" y="1039924"/>
            <a:ext cx="1447800" cy="701040"/>
          </a:xfrm>
          <a:prstGeom prst="rect">
            <a:avLst/>
          </a:prstGeom>
        </p:spPr>
      </p:pic>
      <p:pic>
        <p:nvPicPr>
          <p:cNvPr id="21" name="Picture 20"/>
          <p:cNvPicPr>
            <a:picLocks noChangeAspect="1"/>
          </p:cNvPicPr>
          <p:nvPr/>
        </p:nvPicPr>
        <p:blipFill>
          <a:blip r:embed="rId7"/>
          <a:stretch>
            <a:fillRect/>
          </a:stretch>
        </p:blipFill>
        <p:spPr>
          <a:xfrm>
            <a:off x="6305751" y="1043734"/>
            <a:ext cx="1196340" cy="701040"/>
          </a:xfrm>
          <a:prstGeom prst="rect">
            <a:avLst/>
          </a:prstGeom>
        </p:spPr>
      </p:pic>
      <p:pic>
        <p:nvPicPr>
          <p:cNvPr id="23" name="Picture 22"/>
          <p:cNvPicPr>
            <a:picLocks noChangeAspect="1"/>
          </p:cNvPicPr>
          <p:nvPr/>
        </p:nvPicPr>
        <p:blipFill>
          <a:blip r:embed="rId8"/>
          <a:stretch>
            <a:fillRect/>
          </a:stretch>
        </p:blipFill>
        <p:spPr>
          <a:xfrm>
            <a:off x="7649686" y="1016773"/>
            <a:ext cx="1249680" cy="784860"/>
          </a:xfrm>
          <a:prstGeom prst="rect">
            <a:avLst/>
          </a:prstGeom>
        </p:spPr>
      </p:pic>
      <p:pic>
        <p:nvPicPr>
          <p:cNvPr id="24" name="Picture 23"/>
          <p:cNvPicPr>
            <a:picLocks noChangeAspect="1"/>
          </p:cNvPicPr>
          <p:nvPr/>
        </p:nvPicPr>
        <p:blipFill>
          <a:blip r:embed="rId9"/>
          <a:stretch>
            <a:fillRect/>
          </a:stretch>
        </p:blipFill>
        <p:spPr>
          <a:xfrm>
            <a:off x="9011008" y="1038586"/>
            <a:ext cx="975360" cy="701040"/>
          </a:xfrm>
          <a:prstGeom prst="rect">
            <a:avLst/>
          </a:prstGeom>
        </p:spPr>
      </p:pic>
      <p:pic>
        <p:nvPicPr>
          <p:cNvPr id="25" name="Picture 24"/>
          <p:cNvPicPr>
            <a:picLocks noChangeAspect="1"/>
          </p:cNvPicPr>
          <p:nvPr/>
        </p:nvPicPr>
        <p:blipFill>
          <a:blip r:embed="rId10"/>
          <a:stretch>
            <a:fillRect/>
          </a:stretch>
        </p:blipFill>
        <p:spPr>
          <a:xfrm>
            <a:off x="10157720" y="1038586"/>
            <a:ext cx="1173480" cy="701040"/>
          </a:xfrm>
          <a:prstGeom prst="rect">
            <a:avLst/>
          </a:prstGeom>
        </p:spPr>
      </p:pic>
      <p:pic>
        <p:nvPicPr>
          <p:cNvPr id="26" name="Picture 25"/>
          <p:cNvPicPr>
            <a:picLocks noChangeAspect="1"/>
          </p:cNvPicPr>
          <p:nvPr/>
        </p:nvPicPr>
        <p:blipFill>
          <a:blip r:embed="rId11"/>
          <a:stretch>
            <a:fillRect/>
          </a:stretch>
        </p:blipFill>
        <p:spPr>
          <a:xfrm>
            <a:off x="11410949" y="998014"/>
            <a:ext cx="703512" cy="703512"/>
          </a:xfrm>
          <a:prstGeom prst="rect">
            <a:avLst/>
          </a:prstGeom>
        </p:spPr>
      </p:pic>
      <p:pic>
        <p:nvPicPr>
          <p:cNvPr id="41" name="Picture 40"/>
          <p:cNvPicPr>
            <a:picLocks noChangeAspect="1"/>
          </p:cNvPicPr>
          <p:nvPr/>
        </p:nvPicPr>
        <p:blipFill>
          <a:blip r:embed="rId12"/>
          <a:stretch>
            <a:fillRect/>
          </a:stretch>
        </p:blipFill>
        <p:spPr>
          <a:xfrm>
            <a:off x="1281478" y="1996234"/>
            <a:ext cx="909220" cy="1653128"/>
          </a:xfrm>
          <a:prstGeom prst="rect">
            <a:avLst/>
          </a:prstGeom>
        </p:spPr>
      </p:pic>
      <p:pic>
        <p:nvPicPr>
          <p:cNvPr id="44" name="Picture 43"/>
          <p:cNvPicPr>
            <a:picLocks noChangeAspect="1"/>
          </p:cNvPicPr>
          <p:nvPr/>
        </p:nvPicPr>
        <p:blipFill>
          <a:blip r:embed="rId13"/>
          <a:stretch>
            <a:fillRect/>
          </a:stretch>
        </p:blipFill>
        <p:spPr>
          <a:xfrm>
            <a:off x="1364464" y="3771694"/>
            <a:ext cx="682287" cy="952500"/>
          </a:xfrm>
          <a:prstGeom prst="rect">
            <a:avLst/>
          </a:prstGeom>
        </p:spPr>
      </p:pic>
      <p:cxnSp>
        <p:nvCxnSpPr>
          <p:cNvPr id="46" name="Straight Arrow Connector 45"/>
          <p:cNvCxnSpPr>
            <a:stCxn id="41" idx="2"/>
          </p:cNvCxnSpPr>
          <p:nvPr/>
        </p:nvCxnSpPr>
        <p:spPr>
          <a:xfrm flipH="1">
            <a:off x="1736087" y="3649362"/>
            <a:ext cx="1" cy="43660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6" idx="2"/>
            <a:endCxn id="41" idx="0"/>
          </p:cNvCxnSpPr>
          <p:nvPr/>
        </p:nvCxnSpPr>
        <p:spPr>
          <a:xfrm>
            <a:off x="1733498" y="1744774"/>
            <a:ext cx="2590" cy="2514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52" name="Picture 51"/>
          <p:cNvPicPr>
            <a:picLocks noChangeAspect="1"/>
          </p:cNvPicPr>
          <p:nvPr/>
        </p:nvPicPr>
        <p:blipFill>
          <a:blip r:embed="rId14"/>
          <a:stretch>
            <a:fillRect/>
          </a:stretch>
        </p:blipFill>
        <p:spPr>
          <a:xfrm>
            <a:off x="907102" y="5062548"/>
            <a:ext cx="1597010" cy="1652270"/>
          </a:xfrm>
          <a:prstGeom prst="rect">
            <a:avLst/>
          </a:prstGeom>
        </p:spPr>
      </p:pic>
      <p:cxnSp>
        <p:nvCxnSpPr>
          <p:cNvPr id="53" name="Straight Arrow Connector 52"/>
          <p:cNvCxnSpPr>
            <a:stCxn id="6" idx="3"/>
            <a:endCxn id="19" idx="1"/>
          </p:cNvCxnSpPr>
          <p:nvPr/>
        </p:nvCxnSpPr>
        <p:spPr>
          <a:xfrm flipV="1">
            <a:off x="2160218" y="1390444"/>
            <a:ext cx="232459" cy="381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 idx="3"/>
            <a:endCxn id="6" idx="1"/>
          </p:cNvCxnSpPr>
          <p:nvPr/>
        </p:nvCxnSpPr>
        <p:spPr>
          <a:xfrm>
            <a:off x="1072156" y="1390444"/>
            <a:ext cx="234622" cy="381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44" idx="2"/>
            <a:endCxn id="52" idx="0"/>
          </p:cNvCxnSpPr>
          <p:nvPr/>
        </p:nvCxnSpPr>
        <p:spPr>
          <a:xfrm flipH="1">
            <a:off x="1705607" y="4724194"/>
            <a:ext cx="1" cy="33835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64" name="Picture 63"/>
          <p:cNvPicPr>
            <a:picLocks noChangeAspect="1"/>
          </p:cNvPicPr>
          <p:nvPr/>
        </p:nvPicPr>
        <p:blipFill>
          <a:blip r:embed="rId15"/>
          <a:stretch>
            <a:fillRect/>
          </a:stretch>
        </p:blipFill>
        <p:spPr>
          <a:xfrm>
            <a:off x="398481" y="4580951"/>
            <a:ext cx="624840" cy="624840"/>
          </a:xfrm>
          <a:prstGeom prst="rect">
            <a:avLst/>
          </a:prstGeom>
        </p:spPr>
      </p:pic>
      <p:pic>
        <p:nvPicPr>
          <p:cNvPr id="65" name="Picture 64"/>
          <p:cNvPicPr>
            <a:picLocks noChangeAspect="1"/>
          </p:cNvPicPr>
          <p:nvPr/>
        </p:nvPicPr>
        <p:blipFill>
          <a:blip r:embed="rId16"/>
          <a:stretch>
            <a:fillRect/>
          </a:stretch>
        </p:blipFill>
        <p:spPr>
          <a:xfrm>
            <a:off x="3850308" y="1076686"/>
            <a:ext cx="624840" cy="624840"/>
          </a:xfrm>
          <a:prstGeom prst="rect">
            <a:avLst/>
          </a:prstGeom>
        </p:spPr>
      </p:pic>
      <p:cxnSp>
        <p:nvCxnSpPr>
          <p:cNvPr id="66" name="Straight Arrow Connector 65"/>
          <p:cNvCxnSpPr>
            <a:stCxn id="19" idx="3"/>
            <a:endCxn id="65" idx="1"/>
          </p:cNvCxnSpPr>
          <p:nvPr/>
        </p:nvCxnSpPr>
        <p:spPr>
          <a:xfrm flipV="1">
            <a:off x="3680457" y="1389106"/>
            <a:ext cx="169851" cy="13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69" name="Picture 68"/>
          <p:cNvPicPr>
            <a:picLocks noChangeAspect="1"/>
          </p:cNvPicPr>
          <p:nvPr/>
        </p:nvPicPr>
        <p:blipFill>
          <a:blip r:embed="rId17"/>
          <a:stretch>
            <a:fillRect/>
          </a:stretch>
        </p:blipFill>
        <p:spPr>
          <a:xfrm>
            <a:off x="9635203" y="4703188"/>
            <a:ext cx="2479257" cy="2011630"/>
          </a:xfrm>
          <a:prstGeom prst="rect">
            <a:avLst/>
          </a:prstGeom>
        </p:spPr>
      </p:pic>
      <p:pic>
        <p:nvPicPr>
          <p:cNvPr id="70" name="Picture 69"/>
          <p:cNvPicPr>
            <a:picLocks noChangeAspect="1"/>
          </p:cNvPicPr>
          <p:nvPr/>
        </p:nvPicPr>
        <p:blipFill>
          <a:blip r:embed="rId18"/>
          <a:stretch>
            <a:fillRect/>
          </a:stretch>
        </p:blipFill>
        <p:spPr>
          <a:xfrm>
            <a:off x="3587418" y="1878444"/>
            <a:ext cx="1150620" cy="563880"/>
          </a:xfrm>
          <a:prstGeom prst="rect">
            <a:avLst/>
          </a:prstGeom>
        </p:spPr>
      </p:pic>
      <p:pic>
        <p:nvPicPr>
          <p:cNvPr id="72" name="Picture 71"/>
          <p:cNvPicPr>
            <a:picLocks noChangeAspect="1"/>
          </p:cNvPicPr>
          <p:nvPr/>
        </p:nvPicPr>
        <p:blipFill>
          <a:blip r:embed="rId19"/>
          <a:stretch>
            <a:fillRect/>
          </a:stretch>
        </p:blipFill>
        <p:spPr>
          <a:xfrm>
            <a:off x="3315126" y="2600612"/>
            <a:ext cx="1699260" cy="563880"/>
          </a:xfrm>
          <a:prstGeom prst="rect">
            <a:avLst/>
          </a:prstGeom>
        </p:spPr>
      </p:pic>
      <p:pic>
        <p:nvPicPr>
          <p:cNvPr id="73" name="Picture 72"/>
          <p:cNvPicPr>
            <a:picLocks noChangeAspect="1"/>
          </p:cNvPicPr>
          <p:nvPr/>
        </p:nvPicPr>
        <p:blipFill>
          <a:blip r:embed="rId20"/>
          <a:stretch>
            <a:fillRect/>
          </a:stretch>
        </p:blipFill>
        <p:spPr>
          <a:xfrm>
            <a:off x="3447206" y="3290102"/>
            <a:ext cx="1440180" cy="297180"/>
          </a:xfrm>
          <a:prstGeom prst="rect">
            <a:avLst/>
          </a:prstGeom>
        </p:spPr>
      </p:pic>
      <p:pic>
        <p:nvPicPr>
          <p:cNvPr id="74" name="Picture 73"/>
          <p:cNvPicPr>
            <a:picLocks noChangeAspect="1"/>
          </p:cNvPicPr>
          <p:nvPr/>
        </p:nvPicPr>
        <p:blipFill>
          <a:blip r:embed="rId21"/>
          <a:stretch>
            <a:fillRect/>
          </a:stretch>
        </p:blipFill>
        <p:spPr>
          <a:xfrm>
            <a:off x="3433759" y="4595741"/>
            <a:ext cx="1478280" cy="1120140"/>
          </a:xfrm>
          <a:prstGeom prst="rect">
            <a:avLst/>
          </a:prstGeom>
        </p:spPr>
      </p:pic>
      <p:cxnSp>
        <p:nvCxnSpPr>
          <p:cNvPr id="76" name="Straight Arrow Connector 75"/>
          <p:cNvCxnSpPr>
            <a:stCxn id="65" idx="2"/>
            <a:endCxn id="70" idx="0"/>
          </p:cNvCxnSpPr>
          <p:nvPr/>
        </p:nvCxnSpPr>
        <p:spPr>
          <a:xfrm>
            <a:off x="4162728" y="1701526"/>
            <a:ext cx="0" cy="17691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70" idx="2"/>
            <a:endCxn id="72" idx="0"/>
          </p:cNvCxnSpPr>
          <p:nvPr/>
        </p:nvCxnSpPr>
        <p:spPr>
          <a:xfrm>
            <a:off x="4162728" y="2442324"/>
            <a:ext cx="2028" cy="1582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2" idx="2"/>
            <a:endCxn id="73" idx="0"/>
          </p:cNvCxnSpPr>
          <p:nvPr/>
        </p:nvCxnSpPr>
        <p:spPr>
          <a:xfrm>
            <a:off x="4164756" y="3164492"/>
            <a:ext cx="2540" cy="12561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73" idx="2"/>
            <a:endCxn id="84" idx="0"/>
          </p:cNvCxnSpPr>
          <p:nvPr/>
        </p:nvCxnSpPr>
        <p:spPr>
          <a:xfrm>
            <a:off x="4167296" y="3587282"/>
            <a:ext cx="0" cy="22957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84" idx="2"/>
            <a:endCxn id="74" idx="0"/>
          </p:cNvCxnSpPr>
          <p:nvPr/>
        </p:nvCxnSpPr>
        <p:spPr>
          <a:xfrm>
            <a:off x="4167296" y="4395978"/>
            <a:ext cx="5603" cy="19976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74" idx="2"/>
          </p:cNvCxnSpPr>
          <p:nvPr/>
        </p:nvCxnSpPr>
        <p:spPr>
          <a:xfrm>
            <a:off x="4172899" y="5715881"/>
            <a:ext cx="2017" cy="13407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65" idx="3"/>
            <a:endCxn id="20" idx="1"/>
          </p:cNvCxnSpPr>
          <p:nvPr/>
        </p:nvCxnSpPr>
        <p:spPr>
          <a:xfrm>
            <a:off x="4475148" y="1389106"/>
            <a:ext cx="254759" cy="13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25" idx="3"/>
          </p:cNvCxnSpPr>
          <p:nvPr/>
        </p:nvCxnSpPr>
        <p:spPr>
          <a:xfrm>
            <a:off x="11331200" y="1389106"/>
            <a:ext cx="31564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24" idx="3"/>
            <a:endCxn id="25" idx="1"/>
          </p:cNvCxnSpPr>
          <p:nvPr/>
        </p:nvCxnSpPr>
        <p:spPr>
          <a:xfrm>
            <a:off x="9986368" y="1389106"/>
            <a:ext cx="17135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endCxn id="24" idx="1"/>
          </p:cNvCxnSpPr>
          <p:nvPr/>
        </p:nvCxnSpPr>
        <p:spPr>
          <a:xfrm>
            <a:off x="8844280" y="1389106"/>
            <a:ext cx="16672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stCxn id="21" idx="3"/>
            <a:endCxn id="23" idx="1"/>
          </p:cNvCxnSpPr>
          <p:nvPr/>
        </p:nvCxnSpPr>
        <p:spPr>
          <a:xfrm>
            <a:off x="7502091" y="1394254"/>
            <a:ext cx="147595" cy="1494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20" idx="3"/>
            <a:endCxn id="21" idx="1"/>
          </p:cNvCxnSpPr>
          <p:nvPr/>
        </p:nvCxnSpPr>
        <p:spPr>
          <a:xfrm>
            <a:off x="6177707" y="1390444"/>
            <a:ext cx="128044" cy="381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114" name="Picture 113"/>
          <p:cNvPicPr>
            <a:picLocks noChangeAspect="1"/>
          </p:cNvPicPr>
          <p:nvPr/>
        </p:nvPicPr>
        <p:blipFill>
          <a:blip r:embed="rId22"/>
          <a:stretch>
            <a:fillRect/>
          </a:stretch>
        </p:blipFill>
        <p:spPr>
          <a:xfrm>
            <a:off x="6594605" y="1996234"/>
            <a:ext cx="624840" cy="624840"/>
          </a:xfrm>
          <a:prstGeom prst="rect">
            <a:avLst/>
          </a:prstGeom>
        </p:spPr>
      </p:pic>
      <p:cxnSp>
        <p:nvCxnSpPr>
          <p:cNvPr id="115" name="Straight Arrow Connector 114"/>
          <p:cNvCxnSpPr>
            <a:stCxn id="21" idx="2"/>
            <a:endCxn id="114" idx="0"/>
          </p:cNvCxnSpPr>
          <p:nvPr/>
        </p:nvCxnSpPr>
        <p:spPr>
          <a:xfrm>
            <a:off x="6903921" y="1744774"/>
            <a:ext cx="3104" cy="2514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118" name="Picture 117"/>
          <p:cNvPicPr>
            <a:picLocks noChangeAspect="1"/>
          </p:cNvPicPr>
          <p:nvPr/>
        </p:nvPicPr>
        <p:blipFill>
          <a:blip r:embed="rId23"/>
          <a:stretch>
            <a:fillRect/>
          </a:stretch>
        </p:blipFill>
        <p:spPr>
          <a:xfrm>
            <a:off x="6156650" y="3483861"/>
            <a:ext cx="1501140" cy="525780"/>
          </a:xfrm>
          <a:prstGeom prst="rect">
            <a:avLst/>
          </a:prstGeom>
        </p:spPr>
      </p:pic>
      <p:pic>
        <p:nvPicPr>
          <p:cNvPr id="119" name="Picture 118"/>
          <p:cNvPicPr>
            <a:picLocks noChangeAspect="1"/>
          </p:cNvPicPr>
          <p:nvPr/>
        </p:nvPicPr>
        <p:blipFill>
          <a:blip r:embed="rId24"/>
          <a:stretch>
            <a:fillRect/>
          </a:stretch>
        </p:blipFill>
        <p:spPr>
          <a:xfrm>
            <a:off x="6187130" y="2773601"/>
            <a:ext cx="1440180" cy="563880"/>
          </a:xfrm>
          <a:prstGeom prst="rect">
            <a:avLst/>
          </a:prstGeom>
        </p:spPr>
      </p:pic>
      <p:pic>
        <p:nvPicPr>
          <p:cNvPr id="120" name="Picture 119"/>
          <p:cNvPicPr>
            <a:picLocks noChangeAspect="1"/>
          </p:cNvPicPr>
          <p:nvPr/>
        </p:nvPicPr>
        <p:blipFill>
          <a:blip r:embed="rId25"/>
          <a:stretch>
            <a:fillRect/>
          </a:stretch>
        </p:blipFill>
        <p:spPr>
          <a:xfrm>
            <a:off x="6184505" y="4139308"/>
            <a:ext cx="1440180" cy="563880"/>
          </a:xfrm>
          <a:prstGeom prst="rect">
            <a:avLst/>
          </a:prstGeom>
        </p:spPr>
      </p:pic>
      <p:pic>
        <p:nvPicPr>
          <p:cNvPr id="121" name="Picture 120"/>
          <p:cNvPicPr>
            <a:picLocks noChangeAspect="1"/>
          </p:cNvPicPr>
          <p:nvPr/>
        </p:nvPicPr>
        <p:blipFill>
          <a:blip r:embed="rId26"/>
          <a:stretch>
            <a:fillRect/>
          </a:stretch>
        </p:blipFill>
        <p:spPr>
          <a:xfrm>
            <a:off x="6188516" y="4821047"/>
            <a:ext cx="1440180" cy="502920"/>
          </a:xfrm>
          <a:prstGeom prst="rect">
            <a:avLst/>
          </a:prstGeom>
        </p:spPr>
      </p:pic>
      <p:pic>
        <p:nvPicPr>
          <p:cNvPr id="123" name="Picture 122"/>
          <p:cNvPicPr>
            <a:picLocks noChangeAspect="1"/>
          </p:cNvPicPr>
          <p:nvPr/>
        </p:nvPicPr>
        <p:blipFill>
          <a:blip r:embed="rId27"/>
          <a:stretch>
            <a:fillRect/>
          </a:stretch>
        </p:blipFill>
        <p:spPr>
          <a:xfrm>
            <a:off x="6195594" y="6244593"/>
            <a:ext cx="1440180" cy="502920"/>
          </a:xfrm>
          <a:prstGeom prst="rect">
            <a:avLst/>
          </a:prstGeom>
        </p:spPr>
      </p:pic>
      <p:cxnSp>
        <p:nvCxnSpPr>
          <p:cNvPr id="124" name="Straight Arrow Connector 123"/>
          <p:cNvCxnSpPr>
            <a:stCxn id="114" idx="2"/>
            <a:endCxn id="119" idx="0"/>
          </p:cNvCxnSpPr>
          <p:nvPr/>
        </p:nvCxnSpPr>
        <p:spPr>
          <a:xfrm>
            <a:off x="6907025" y="2621074"/>
            <a:ext cx="195" cy="15252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stCxn id="119" idx="2"/>
            <a:endCxn id="118" idx="0"/>
          </p:cNvCxnSpPr>
          <p:nvPr/>
        </p:nvCxnSpPr>
        <p:spPr>
          <a:xfrm>
            <a:off x="6907220" y="3337481"/>
            <a:ext cx="0" cy="14638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stCxn id="118" idx="2"/>
            <a:endCxn id="120" idx="0"/>
          </p:cNvCxnSpPr>
          <p:nvPr/>
        </p:nvCxnSpPr>
        <p:spPr>
          <a:xfrm flipH="1">
            <a:off x="6904595" y="4009641"/>
            <a:ext cx="2625" cy="12966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stCxn id="120" idx="2"/>
            <a:endCxn id="121" idx="0"/>
          </p:cNvCxnSpPr>
          <p:nvPr/>
        </p:nvCxnSpPr>
        <p:spPr>
          <a:xfrm>
            <a:off x="6904595" y="4703188"/>
            <a:ext cx="4011" cy="1178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a:stCxn id="33" idx="2"/>
            <a:endCxn id="123" idx="0"/>
          </p:cNvCxnSpPr>
          <p:nvPr/>
        </p:nvCxnSpPr>
        <p:spPr>
          <a:xfrm>
            <a:off x="6911673" y="6060720"/>
            <a:ext cx="4011" cy="18387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stCxn id="121" idx="2"/>
            <a:endCxn id="33" idx="0"/>
          </p:cNvCxnSpPr>
          <p:nvPr/>
        </p:nvCxnSpPr>
        <p:spPr>
          <a:xfrm>
            <a:off x="6908606" y="5323967"/>
            <a:ext cx="3067" cy="15763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755578" y="1921303"/>
            <a:ext cx="4048463" cy="1169551"/>
          </a:xfrm>
          <a:prstGeom prst="rect">
            <a:avLst/>
          </a:prstGeom>
          <a:noFill/>
        </p:spPr>
        <p:txBody>
          <a:bodyPr wrap="square" rtlCol="0">
            <a:spAutoFit/>
          </a:bodyPr>
          <a:lstStyle/>
          <a:p>
            <a:r>
              <a:rPr lang="en-US" sz="1400" i="1" dirty="0" smtClean="0"/>
              <a:t>Cart Ad Hoc can be used by departments to ensure multiple departmental approvals occur when the Requisition is submitted. Even if the submitter has GFA, the order will not complete requisition workflow until the other approvals have been completed.</a:t>
            </a:r>
            <a:endParaRPr lang="en-US" sz="1400" i="1" dirty="0"/>
          </a:p>
        </p:txBody>
      </p:sp>
      <p:sp>
        <p:nvSpPr>
          <p:cNvPr id="58" name="TextBox 57"/>
          <p:cNvSpPr txBox="1"/>
          <p:nvPr/>
        </p:nvSpPr>
        <p:spPr>
          <a:xfrm>
            <a:off x="7763266" y="3126142"/>
            <a:ext cx="4134437" cy="1600438"/>
          </a:xfrm>
          <a:prstGeom prst="rect">
            <a:avLst/>
          </a:prstGeom>
          <a:noFill/>
        </p:spPr>
        <p:txBody>
          <a:bodyPr wrap="square" rtlCol="0">
            <a:spAutoFit/>
          </a:bodyPr>
          <a:lstStyle>
            <a:defPPr>
              <a:defRPr lang="en-US"/>
            </a:defPPr>
            <a:lvl1pPr>
              <a:defRPr sz="1400" i="1"/>
            </a:lvl1pPr>
          </a:lstStyle>
          <a:p>
            <a:r>
              <a:rPr lang="en-US" dirty="0" smtClean="0"/>
              <a:t>Workflow </a:t>
            </a:r>
            <a:r>
              <a:rPr lang="en-US" dirty="0"/>
              <a:t>Ad Hoc </a:t>
            </a:r>
            <a:r>
              <a:rPr lang="en-US" dirty="0" smtClean="0"/>
              <a:t>can be used either by the Departmental Approver who requires an additional level of approval, or by Central Administration when they require additional approval. The order will not proceed until the additional approvals have been completed. Each Ad Hoc approver who is added can subsequently add another Ad Hoc approver.</a:t>
            </a:r>
            <a:endParaRPr lang="en-US" dirty="0"/>
          </a:p>
        </p:txBody>
      </p:sp>
      <p:pic>
        <p:nvPicPr>
          <p:cNvPr id="33" name="Picture 32"/>
          <p:cNvPicPr>
            <a:picLocks noChangeAspect="1"/>
          </p:cNvPicPr>
          <p:nvPr/>
        </p:nvPicPr>
        <p:blipFill>
          <a:blip r:embed="rId28"/>
          <a:stretch>
            <a:fillRect/>
          </a:stretch>
        </p:blipFill>
        <p:spPr>
          <a:xfrm>
            <a:off x="6191583" y="5481600"/>
            <a:ext cx="1440180" cy="579120"/>
          </a:xfrm>
          <a:prstGeom prst="rect">
            <a:avLst/>
          </a:prstGeom>
        </p:spPr>
      </p:pic>
      <p:pic>
        <p:nvPicPr>
          <p:cNvPr id="84" name="Picture 83"/>
          <p:cNvPicPr>
            <a:picLocks noChangeAspect="1"/>
          </p:cNvPicPr>
          <p:nvPr/>
        </p:nvPicPr>
        <p:blipFill>
          <a:blip r:embed="rId28"/>
          <a:stretch>
            <a:fillRect/>
          </a:stretch>
        </p:blipFill>
        <p:spPr>
          <a:xfrm>
            <a:off x="3447206" y="3816858"/>
            <a:ext cx="1440180" cy="579120"/>
          </a:xfrm>
          <a:prstGeom prst="rect">
            <a:avLst/>
          </a:prstGeom>
        </p:spPr>
      </p:pic>
      <p:pic>
        <p:nvPicPr>
          <p:cNvPr id="9" name="Picture 8"/>
          <p:cNvPicPr>
            <a:picLocks noChangeAspect="1"/>
          </p:cNvPicPr>
          <p:nvPr/>
        </p:nvPicPr>
        <p:blipFill>
          <a:blip r:embed="rId29"/>
          <a:stretch>
            <a:fillRect/>
          </a:stretch>
        </p:blipFill>
        <p:spPr>
          <a:xfrm>
            <a:off x="4958662" y="1681652"/>
            <a:ext cx="1104900" cy="5158740"/>
          </a:xfrm>
          <a:prstGeom prst="rect">
            <a:avLst/>
          </a:prstGeom>
        </p:spPr>
      </p:pic>
      <p:pic>
        <p:nvPicPr>
          <p:cNvPr id="5" name="Picture 4"/>
          <p:cNvPicPr>
            <a:picLocks noChangeAspect="1"/>
          </p:cNvPicPr>
          <p:nvPr/>
        </p:nvPicPr>
        <p:blipFill>
          <a:blip r:embed="rId30"/>
          <a:stretch>
            <a:fillRect/>
          </a:stretch>
        </p:blipFill>
        <p:spPr>
          <a:xfrm>
            <a:off x="3240708" y="5827227"/>
            <a:ext cx="1844040" cy="914400"/>
          </a:xfrm>
          <a:prstGeom prst="rect">
            <a:avLst/>
          </a:prstGeom>
        </p:spPr>
      </p:pic>
    </p:spTree>
    <p:extLst>
      <p:ext uri="{BB962C8B-B14F-4D97-AF65-F5344CB8AC3E}">
        <p14:creationId xmlns:p14="http://schemas.microsoft.com/office/powerpoint/2010/main" val="175130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500"/>
                                        <p:tgtEl>
                                          <p:spTgt spid="5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par>
                                <p:cTn id="21" presetID="10" presetClass="entr" presetSubtype="0" fill="hold" nodeType="with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500"/>
                                        <p:tgtEl>
                                          <p:spTgt spid="5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6"/>
                                        </p:tgtEl>
                                        <p:attrNameLst>
                                          <p:attrName>style.visibility</p:attrName>
                                        </p:attrNameLst>
                                      </p:cBhvr>
                                      <p:to>
                                        <p:strVal val="visible"/>
                                      </p:to>
                                    </p:set>
                                    <p:animEffect transition="in" filter="fade">
                                      <p:cBhvr>
                                        <p:cTn id="33" dur="500"/>
                                        <p:tgtEl>
                                          <p:spTgt spid="6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500"/>
                                        <p:tgtEl>
                                          <p:spTgt spid="20"/>
                                        </p:tgtEl>
                                      </p:cBhvr>
                                    </p:animEffect>
                                  </p:childTnLst>
                                </p:cTn>
                              </p:par>
                              <p:par>
                                <p:cTn id="39" presetID="10" presetClass="entr" presetSubtype="0" fill="hold" nodeType="withEffect">
                                  <p:stCondLst>
                                    <p:cond delay="0"/>
                                  </p:stCondLst>
                                  <p:childTnLst>
                                    <p:set>
                                      <p:cBhvr>
                                        <p:cTn id="40" dur="1" fill="hold">
                                          <p:stCondLst>
                                            <p:cond delay="0"/>
                                          </p:stCondLst>
                                        </p:cTn>
                                        <p:tgtEl>
                                          <p:spTgt spid="110"/>
                                        </p:tgtEl>
                                        <p:attrNameLst>
                                          <p:attrName>style.visibility</p:attrName>
                                        </p:attrNameLst>
                                      </p:cBhvr>
                                      <p:to>
                                        <p:strVal val="visible"/>
                                      </p:to>
                                    </p:set>
                                    <p:animEffect transition="in" filter="fade">
                                      <p:cBhvr>
                                        <p:cTn id="41" dur="500"/>
                                        <p:tgtEl>
                                          <p:spTgt spid="11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07"/>
                                        </p:tgtEl>
                                        <p:attrNameLst>
                                          <p:attrName>style.visibility</p:attrName>
                                        </p:attrNameLst>
                                      </p:cBhvr>
                                      <p:to>
                                        <p:strVal val="visible"/>
                                      </p:to>
                                    </p:set>
                                    <p:animEffect transition="in" filter="fade">
                                      <p:cBhvr>
                                        <p:cTn id="51" dur="500"/>
                                        <p:tgtEl>
                                          <p:spTgt spid="107"/>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500"/>
                                        <p:tgtEl>
                                          <p:spTgt spid="23"/>
                                        </p:tgtEl>
                                      </p:cBhvr>
                                    </p:animEffect>
                                  </p:childTnLst>
                                </p:cTn>
                              </p:par>
                              <p:par>
                                <p:cTn id="57" presetID="10" presetClass="entr" presetSubtype="0" fill="hold" nodeType="with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fade">
                                      <p:cBhvr>
                                        <p:cTn id="59" dur="500"/>
                                        <p:tgtEl>
                                          <p:spTgt spid="104"/>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par>
                                <p:cTn id="65" presetID="10" presetClass="entr" presetSubtype="0" fill="hold" nodeType="withEffect">
                                  <p:stCondLst>
                                    <p:cond delay="0"/>
                                  </p:stCondLst>
                                  <p:childTnLst>
                                    <p:set>
                                      <p:cBhvr>
                                        <p:cTn id="66" dur="1" fill="hold">
                                          <p:stCondLst>
                                            <p:cond delay="0"/>
                                          </p:stCondLst>
                                        </p:cTn>
                                        <p:tgtEl>
                                          <p:spTgt spid="101"/>
                                        </p:tgtEl>
                                        <p:attrNameLst>
                                          <p:attrName>style.visibility</p:attrName>
                                        </p:attrNameLst>
                                      </p:cBhvr>
                                      <p:to>
                                        <p:strVal val="visible"/>
                                      </p:to>
                                    </p:set>
                                    <p:animEffect transition="in" filter="fade">
                                      <p:cBhvr>
                                        <p:cTn id="67" dur="500"/>
                                        <p:tgtEl>
                                          <p:spTgt spid="10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500"/>
                                        <p:tgtEl>
                                          <p:spTgt spid="25"/>
                                        </p:tgtEl>
                                      </p:cBhvr>
                                    </p:animEffect>
                                  </p:childTnLst>
                                </p:cTn>
                              </p:par>
                              <p:par>
                                <p:cTn id="73" presetID="10" presetClass="entr" presetSubtype="0" fill="hold" nodeType="withEffect">
                                  <p:stCondLst>
                                    <p:cond delay="0"/>
                                  </p:stCondLst>
                                  <p:childTnLst>
                                    <p:set>
                                      <p:cBhvr>
                                        <p:cTn id="74" dur="1" fill="hold">
                                          <p:stCondLst>
                                            <p:cond delay="0"/>
                                          </p:stCondLst>
                                        </p:cTn>
                                        <p:tgtEl>
                                          <p:spTgt spid="97"/>
                                        </p:tgtEl>
                                        <p:attrNameLst>
                                          <p:attrName>style.visibility</p:attrName>
                                        </p:attrNameLst>
                                      </p:cBhvr>
                                      <p:to>
                                        <p:strVal val="visible"/>
                                      </p:to>
                                    </p:set>
                                    <p:animEffect transition="in" filter="fade">
                                      <p:cBhvr>
                                        <p:cTn id="75" dur="500"/>
                                        <p:tgtEl>
                                          <p:spTgt spid="97"/>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fade">
                                      <p:cBhvr>
                                        <p:cTn id="80" dur="500"/>
                                        <p:tgtEl>
                                          <p:spTgt spid="26"/>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fade">
                                      <p:cBhvr>
                                        <p:cTn id="85" dur="500"/>
                                        <p:tgtEl>
                                          <p:spTgt spid="49"/>
                                        </p:tgtEl>
                                      </p:cBhvr>
                                    </p:animEffect>
                                  </p:childTnLst>
                                </p:cTn>
                              </p:par>
                              <p:par>
                                <p:cTn id="86" presetID="10" presetClass="entr" presetSubtype="0" fill="hold" nodeType="with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500"/>
                                        <p:tgtEl>
                                          <p:spTgt spid="41"/>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46"/>
                                        </p:tgtEl>
                                        <p:attrNameLst>
                                          <p:attrName>style.visibility</p:attrName>
                                        </p:attrNameLst>
                                      </p:cBhvr>
                                      <p:to>
                                        <p:strVal val="visible"/>
                                      </p:to>
                                    </p:set>
                                    <p:animEffect transition="in" filter="fade">
                                      <p:cBhvr>
                                        <p:cTn id="93" dur="500"/>
                                        <p:tgtEl>
                                          <p:spTgt spid="46"/>
                                        </p:tgtEl>
                                      </p:cBhvr>
                                    </p:animEffect>
                                  </p:childTnLst>
                                </p:cTn>
                              </p:par>
                              <p:par>
                                <p:cTn id="94" presetID="10" presetClass="entr" presetSubtype="0" fill="hold" nodeType="withEffect">
                                  <p:stCondLst>
                                    <p:cond delay="0"/>
                                  </p:stCondLst>
                                  <p:childTnLst>
                                    <p:set>
                                      <p:cBhvr>
                                        <p:cTn id="95" dur="1" fill="hold">
                                          <p:stCondLst>
                                            <p:cond delay="0"/>
                                          </p:stCondLst>
                                        </p:cTn>
                                        <p:tgtEl>
                                          <p:spTgt spid="44"/>
                                        </p:tgtEl>
                                        <p:attrNameLst>
                                          <p:attrName>style.visibility</p:attrName>
                                        </p:attrNameLst>
                                      </p:cBhvr>
                                      <p:to>
                                        <p:strVal val="visible"/>
                                      </p:to>
                                    </p:set>
                                    <p:animEffect transition="in" filter="fade">
                                      <p:cBhvr>
                                        <p:cTn id="96" dur="500"/>
                                        <p:tgtEl>
                                          <p:spTgt spid="44"/>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64"/>
                                        </p:tgtEl>
                                        <p:attrNameLst>
                                          <p:attrName>style.visibility</p:attrName>
                                        </p:attrNameLst>
                                      </p:cBhvr>
                                      <p:to>
                                        <p:strVal val="visible"/>
                                      </p:to>
                                    </p:set>
                                    <p:animEffect transition="in" filter="fade">
                                      <p:cBhvr>
                                        <p:cTn id="101" dur="500"/>
                                        <p:tgtEl>
                                          <p:spTgt spid="64"/>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60"/>
                                        </p:tgtEl>
                                        <p:attrNameLst>
                                          <p:attrName>style.visibility</p:attrName>
                                        </p:attrNameLst>
                                      </p:cBhvr>
                                      <p:to>
                                        <p:strVal val="visible"/>
                                      </p:to>
                                    </p:set>
                                    <p:animEffect transition="in" filter="fade">
                                      <p:cBhvr>
                                        <p:cTn id="106" dur="500"/>
                                        <p:tgtEl>
                                          <p:spTgt spid="60"/>
                                        </p:tgtEl>
                                      </p:cBhvr>
                                    </p:animEffect>
                                  </p:childTnLst>
                                </p:cTn>
                              </p:par>
                              <p:par>
                                <p:cTn id="107" presetID="10" presetClass="entr" presetSubtype="0" fill="hold" nodeType="withEffect">
                                  <p:stCondLst>
                                    <p:cond delay="0"/>
                                  </p:stCondLst>
                                  <p:childTnLst>
                                    <p:set>
                                      <p:cBhvr>
                                        <p:cTn id="108" dur="1" fill="hold">
                                          <p:stCondLst>
                                            <p:cond delay="0"/>
                                          </p:stCondLst>
                                        </p:cTn>
                                        <p:tgtEl>
                                          <p:spTgt spid="52"/>
                                        </p:tgtEl>
                                        <p:attrNameLst>
                                          <p:attrName>style.visibility</p:attrName>
                                        </p:attrNameLst>
                                      </p:cBhvr>
                                      <p:to>
                                        <p:strVal val="visible"/>
                                      </p:to>
                                    </p:set>
                                    <p:animEffect transition="in" filter="fade">
                                      <p:cBhvr>
                                        <p:cTn id="109" dur="500"/>
                                        <p:tgtEl>
                                          <p:spTgt spid="52"/>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nodeType="clickEffect">
                                  <p:stCondLst>
                                    <p:cond delay="0"/>
                                  </p:stCondLst>
                                  <p:childTnLst>
                                    <p:set>
                                      <p:cBhvr>
                                        <p:cTn id="113" dur="1" fill="hold">
                                          <p:stCondLst>
                                            <p:cond delay="0"/>
                                          </p:stCondLst>
                                        </p:cTn>
                                        <p:tgtEl>
                                          <p:spTgt spid="65"/>
                                        </p:tgtEl>
                                        <p:attrNameLst>
                                          <p:attrName>style.visibility</p:attrName>
                                        </p:attrNameLst>
                                      </p:cBhvr>
                                      <p:to>
                                        <p:strVal val="visible"/>
                                      </p:to>
                                    </p:set>
                                    <p:animEffect transition="in" filter="fade">
                                      <p:cBhvr>
                                        <p:cTn id="114" dur="500"/>
                                        <p:tgtEl>
                                          <p:spTgt spid="65"/>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nodeType="clickEffect">
                                  <p:stCondLst>
                                    <p:cond delay="0"/>
                                  </p:stCondLst>
                                  <p:childTnLst>
                                    <p:set>
                                      <p:cBhvr>
                                        <p:cTn id="118" dur="1" fill="hold">
                                          <p:stCondLst>
                                            <p:cond delay="0"/>
                                          </p:stCondLst>
                                        </p:cTn>
                                        <p:tgtEl>
                                          <p:spTgt spid="76"/>
                                        </p:tgtEl>
                                        <p:attrNameLst>
                                          <p:attrName>style.visibility</p:attrName>
                                        </p:attrNameLst>
                                      </p:cBhvr>
                                      <p:to>
                                        <p:strVal val="visible"/>
                                      </p:to>
                                    </p:set>
                                    <p:animEffect transition="in" filter="fade">
                                      <p:cBhvr>
                                        <p:cTn id="119" dur="500"/>
                                        <p:tgtEl>
                                          <p:spTgt spid="76"/>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nodeType="clickEffect">
                                  <p:stCondLst>
                                    <p:cond delay="0"/>
                                  </p:stCondLst>
                                  <p:childTnLst>
                                    <p:set>
                                      <p:cBhvr>
                                        <p:cTn id="123" dur="1" fill="hold">
                                          <p:stCondLst>
                                            <p:cond delay="0"/>
                                          </p:stCondLst>
                                        </p:cTn>
                                        <p:tgtEl>
                                          <p:spTgt spid="70"/>
                                        </p:tgtEl>
                                        <p:attrNameLst>
                                          <p:attrName>style.visibility</p:attrName>
                                        </p:attrNameLst>
                                      </p:cBhvr>
                                      <p:to>
                                        <p:strVal val="visible"/>
                                      </p:to>
                                    </p:set>
                                    <p:animEffect transition="in" filter="fade">
                                      <p:cBhvr>
                                        <p:cTn id="124" dur="500"/>
                                        <p:tgtEl>
                                          <p:spTgt spid="70"/>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nodeType="clickEffect">
                                  <p:stCondLst>
                                    <p:cond delay="0"/>
                                  </p:stCondLst>
                                  <p:childTnLst>
                                    <p:set>
                                      <p:cBhvr>
                                        <p:cTn id="128" dur="1" fill="hold">
                                          <p:stCondLst>
                                            <p:cond delay="0"/>
                                          </p:stCondLst>
                                        </p:cTn>
                                        <p:tgtEl>
                                          <p:spTgt spid="79"/>
                                        </p:tgtEl>
                                        <p:attrNameLst>
                                          <p:attrName>style.visibility</p:attrName>
                                        </p:attrNameLst>
                                      </p:cBhvr>
                                      <p:to>
                                        <p:strVal val="visible"/>
                                      </p:to>
                                    </p:set>
                                    <p:animEffect transition="in" filter="fade">
                                      <p:cBhvr>
                                        <p:cTn id="129" dur="500"/>
                                        <p:tgtEl>
                                          <p:spTgt spid="79"/>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nodeType="clickEffect">
                                  <p:stCondLst>
                                    <p:cond delay="0"/>
                                  </p:stCondLst>
                                  <p:childTnLst>
                                    <p:set>
                                      <p:cBhvr>
                                        <p:cTn id="133" dur="1" fill="hold">
                                          <p:stCondLst>
                                            <p:cond delay="0"/>
                                          </p:stCondLst>
                                        </p:cTn>
                                        <p:tgtEl>
                                          <p:spTgt spid="72"/>
                                        </p:tgtEl>
                                        <p:attrNameLst>
                                          <p:attrName>style.visibility</p:attrName>
                                        </p:attrNameLst>
                                      </p:cBhvr>
                                      <p:to>
                                        <p:strVal val="visible"/>
                                      </p:to>
                                    </p:set>
                                    <p:animEffect transition="in" filter="fade">
                                      <p:cBhvr>
                                        <p:cTn id="134" dur="500"/>
                                        <p:tgtEl>
                                          <p:spTgt spid="72"/>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nodeType="clickEffect">
                                  <p:stCondLst>
                                    <p:cond delay="0"/>
                                  </p:stCondLst>
                                  <p:childTnLst>
                                    <p:set>
                                      <p:cBhvr>
                                        <p:cTn id="138" dur="1" fill="hold">
                                          <p:stCondLst>
                                            <p:cond delay="0"/>
                                          </p:stCondLst>
                                        </p:cTn>
                                        <p:tgtEl>
                                          <p:spTgt spid="82"/>
                                        </p:tgtEl>
                                        <p:attrNameLst>
                                          <p:attrName>style.visibility</p:attrName>
                                        </p:attrNameLst>
                                      </p:cBhvr>
                                      <p:to>
                                        <p:strVal val="visible"/>
                                      </p:to>
                                    </p:set>
                                    <p:animEffect transition="in" filter="fade">
                                      <p:cBhvr>
                                        <p:cTn id="139" dur="500"/>
                                        <p:tgtEl>
                                          <p:spTgt spid="82"/>
                                        </p:tgtEl>
                                      </p:cBhvr>
                                    </p:animEffect>
                                  </p:childTnLst>
                                </p:cTn>
                              </p:par>
                            </p:childTnLst>
                          </p:cTn>
                        </p:par>
                      </p:childTnLst>
                    </p:cTn>
                  </p:par>
                  <p:par>
                    <p:cTn id="140" fill="hold">
                      <p:stCondLst>
                        <p:cond delay="indefinite"/>
                      </p:stCondLst>
                      <p:childTnLst>
                        <p:par>
                          <p:cTn id="141" fill="hold">
                            <p:stCondLst>
                              <p:cond delay="0"/>
                            </p:stCondLst>
                            <p:childTnLst>
                              <p:par>
                                <p:cTn id="142" presetID="10" presetClass="entr" presetSubtype="0" fill="hold" nodeType="clickEffect">
                                  <p:stCondLst>
                                    <p:cond delay="0"/>
                                  </p:stCondLst>
                                  <p:childTnLst>
                                    <p:set>
                                      <p:cBhvr>
                                        <p:cTn id="143" dur="1" fill="hold">
                                          <p:stCondLst>
                                            <p:cond delay="0"/>
                                          </p:stCondLst>
                                        </p:cTn>
                                        <p:tgtEl>
                                          <p:spTgt spid="73"/>
                                        </p:tgtEl>
                                        <p:attrNameLst>
                                          <p:attrName>style.visibility</p:attrName>
                                        </p:attrNameLst>
                                      </p:cBhvr>
                                      <p:to>
                                        <p:strVal val="visible"/>
                                      </p:to>
                                    </p:set>
                                    <p:animEffect transition="in" filter="fade">
                                      <p:cBhvr>
                                        <p:cTn id="144" dur="500"/>
                                        <p:tgtEl>
                                          <p:spTgt spid="73"/>
                                        </p:tgtEl>
                                      </p:cBhvr>
                                    </p:animEffect>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nodeType="clickEffect">
                                  <p:stCondLst>
                                    <p:cond delay="0"/>
                                  </p:stCondLst>
                                  <p:childTnLst>
                                    <p:set>
                                      <p:cBhvr>
                                        <p:cTn id="148" dur="1" fill="hold">
                                          <p:stCondLst>
                                            <p:cond delay="0"/>
                                          </p:stCondLst>
                                        </p:cTn>
                                        <p:tgtEl>
                                          <p:spTgt spid="85"/>
                                        </p:tgtEl>
                                        <p:attrNameLst>
                                          <p:attrName>style.visibility</p:attrName>
                                        </p:attrNameLst>
                                      </p:cBhvr>
                                      <p:to>
                                        <p:strVal val="visible"/>
                                      </p:to>
                                    </p:set>
                                    <p:animEffect transition="in" filter="fade">
                                      <p:cBhvr>
                                        <p:cTn id="149" dur="500"/>
                                        <p:tgtEl>
                                          <p:spTgt spid="85"/>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nodeType="clickEffect">
                                  <p:stCondLst>
                                    <p:cond delay="0"/>
                                  </p:stCondLst>
                                  <p:childTnLst>
                                    <p:set>
                                      <p:cBhvr>
                                        <p:cTn id="153" dur="1" fill="hold">
                                          <p:stCondLst>
                                            <p:cond delay="0"/>
                                          </p:stCondLst>
                                        </p:cTn>
                                        <p:tgtEl>
                                          <p:spTgt spid="84"/>
                                        </p:tgtEl>
                                        <p:attrNameLst>
                                          <p:attrName>style.visibility</p:attrName>
                                        </p:attrNameLst>
                                      </p:cBhvr>
                                      <p:to>
                                        <p:strVal val="visible"/>
                                      </p:to>
                                    </p:set>
                                    <p:animEffect transition="in" filter="fade">
                                      <p:cBhvr>
                                        <p:cTn id="154" dur="500"/>
                                        <p:tgtEl>
                                          <p:spTgt spid="84"/>
                                        </p:tgtEl>
                                      </p:cBhvr>
                                    </p:animEffect>
                                  </p:childTnLst>
                                </p:cTn>
                              </p:par>
                            </p:childTnLst>
                          </p:cTn>
                        </p:par>
                      </p:childTnLst>
                    </p:cTn>
                  </p:par>
                  <p:par>
                    <p:cTn id="155" fill="hold">
                      <p:stCondLst>
                        <p:cond delay="indefinite"/>
                      </p:stCondLst>
                      <p:childTnLst>
                        <p:par>
                          <p:cTn id="156" fill="hold">
                            <p:stCondLst>
                              <p:cond delay="0"/>
                            </p:stCondLst>
                            <p:childTnLst>
                              <p:par>
                                <p:cTn id="157" presetID="10" presetClass="entr" presetSubtype="0" fill="hold" nodeType="clickEffect">
                                  <p:stCondLst>
                                    <p:cond delay="0"/>
                                  </p:stCondLst>
                                  <p:childTnLst>
                                    <p:set>
                                      <p:cBhvr>
                                        <p:cTn id="158" dur="1" fill="hold">
                                          <p:stCondLst>
                                            <p:cond delay="0"/>
                                          </p:stCondLst>
                                        </p:cTn>
                                        <p:tgtEl>
                                          <p:spTgt spid="88"/>
                                        </p:tgtEl>
                                        <p:attrNameLst>
                                          <p:attrName>style.visibility</p:attrName>
                                        </p:attrNameLst>
                                      </p:cBhvr>
                                      <p:to>
                                        <p:strVal val="visible"/>
                                      </p:to>
                                    </p:set>
                                    <p:animEffect transition="in" filter="fade">
                                      <p:cBhvr>
                                        <p:cTn id="159" dur="500"/>
                                        <p:tgtEl>
                                          <p:spTgt spid="88"/>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nodeType="clickEffect">
                                  <p:stCondLst>
                                    <p:cond delay="0"/>
                                  </p:stCondLst>
                                  <p:childTnLst>
                                    <p:set>
                                      <p:cBhvr>
                                        <p:cTn id="163" dur="1" fill="hold">
                                          <p:stCondLst>
                                            <p:cond delay="0"/>
                                          </p:stCondLst>
                                        </p:cTn>
                                        <p:tgtEl>
                                          <p:spTgt spid="74"/>
                                        </p:tgtEl>
                                        <p:attrNameLst>
                                          <p:attrName>style.visibility</p:attrName>
                                        </p:attrNameLst>
                                      </p:cBhvr>
                                      <p:to>
                                        <p:strVal val="visible"/>
                                      </p:to>
                                    </p:set>
                                    <p:animEffect transition="in" filter="fade">
                                      <p:cBhvr>
                                        <p:cTn id="164" dur="500"/>
                                        <p:tgtEl>
                                          <p:spTgt spid="74"/>
                                        </p:tgtEl>
                                      </p:cBhvr>
                                    </p:animEffect>
                                  </p:childTnLst>
                                </p:cTn>
                              </p:par>
                            </p:childTnLst>
                          </p:cTn>
                        </p:par>
                      </p:childTnLst>
                    </p:cTn>
                  </p:par>
                  <p:par>
                    <p:cTn id="165" fill="hold">
                      <p:stCondLst>
                        <p:cond delay="indefinite"/>
                      </p:stCondLst>
                      <p:childTnLst>
                        <p:par>
                          <p:cTn id="166" fill="hold">
                            <p:stCondLst>
                              <p:cond delay="0"/>
                            </p:stCondLst>
                            <p:childTnLst>
                              <p:par>
                                <p:cTn id="167" presetID="10" presetClass="entr" presetSubtype="0" fill="hold" nodeType="clickEffect">
                                  <p:stCondLst>
                                    <p:cond delay="0"/>
                                  </p:stCondLst>
                                  <p:childTnLst>
                                    <p:set>
                                      <p:cBhvr>
                                        <p:cTn id="168" dur="1" fill="hold">
                                          <p:stCondLst>
                                            <p:cond delay="0"/>
                                          </p:stCondLst>
                                        </p:cTn>
                                        <p:tgtEl>
                                          <p:spTgt spid="91"/>
                                        </p:tgtEl>
                                        <p:attrNameLst>
                                          <p:attrName>style.visibility</p:attrName>
                                        </p:attrNameLst>
                                      </p:cBhvr>
                                      <p:to>
                                        <p:strVal val="visible"/>
                                      </p:to>
                                    </p:set>
                                    <p:animEffect transition="in" filter="fade">
                                      <p:cBhvr>
                                        <p:cTn id="169" dur="500"/>
                                        <p:tgtEl>
                                          <p:spTgt spid="91"/>
                                        </p:tgtEl>
                                      </p:cBhvr>
                                    </p:animEffect>
                                  </p:childTnLst>
                                </p:cTn>
                              </p:par>
                            </p:childTnLst>
                          </p:cTn>
                        </p:par>
                      </p:childTnLst>
                    </p:cTn>
                  </p:par>
                  <p:par>
                    <p:cTn id="170" fill="hold">
                      <p:stCondLst>
                        <p:cond delay="indefinite"/>
                      </p:stCondLst>
                      <p:childTnLst>
                        <p:par>
                          <p:cTn id="171" fill="hold">
                            <p:stCondLst>
                              <p:cond delay="0"/>
                            </p:stCondLst>
                            <p:childTnLst>
                              <p:par>
                                <p:cTn id="172" presetID="10" presetClass="entr" presetSubtype="0" fill="hold" nodeType="clickEffect">
                                  <p:stCondLst>
                                    <p:cond delay="0"/>
                                  </p:stCondLst>
                                  <p:childTnLst>
                                    <p:set>
                                      <p:cBhvr>
                                        <p:cTn id="173" dur="1" fill="hold">
                                          <p:stCondLst>
                                            <p:cond delay="0"/>
                                          </p:stCondLst>
                                        </p:cTn>
                                        <p:tgtEl>
                                          <p:spTgt spid="5"/>
                                        </p:tgtEl>
                                        <p:attrNameLst>
                                          <p:attrName>style.visibility</p:attrName>
                                        </p:attrNameLst>
                                      </p:cBhvr>
                                      <p:to>
                                        <p:strVal val="visible"/>
                                      </p:to>
                                    </p:set>
                                    <p:animEffect transition="in" filter="fade">
                                      <p:cBhvr>
                                        <p:cTn id="174" dur="500"/>
                                        <p:tgtEl>
                                          <p:spTgt spid="5"/>
                                        </p:tgtEl>
                                      </p:cBhvr>
                                    </p:animEffect>
                                  </p:childTnLst>
                                </p:cTn>
                              </p:par>
                            </p:childTnLst>
                          </p:cTn>
                        </p:par>
                      </p:childTnLst>
                    </p:cTn>
                  </p:par>
                  <p:par>
                    <p:cTn id="175" fill="hold">
                      <p:stCondLst>
                        <p:cond delay="indefinite"/>
                      </p:stCondLst>
                      <p:childTnLst>
                        <p:par>
                          <p:cTn id="176" fill="hold">
                            <p:stCondLst>
                              <p:cond delay="0"/>
                            </p:stCondLst>
                            <p:childTnLst>
                              <p:par>
                                <p:cTn id="177" presetID="10" presetClass="entr" presetSubtype="0" fill="hold" nodeType="clickEffect">
                                  <p:stCondLst>
                                    <p:cond delay="0"/>
                                  </p:stCondLst>
                                  <p:childTnLst>
                                    <p:set>
                                      <p:cBhvr>
                                        <p:cTn id="178" dur="1" fill="hold">
                                          <p:stCondLst>
                                            <p:cond delay="0"/>
                                          </p:stCondLst>
                                        </p:cTn>
                                        <p:tgtEl>
                                          <p:spTgt spid="9"/>
                                        </p:tgtEl>
                                        <p:attrNameLst>
                                          <p:attrName>style.visibility</p:attrName>
                                        </p:attrNameLst>
                                      </p:cBhvr>
                                      <p:to>
                                        <p:strVal val="visible"/>
                                      </p:to>
                                    </p:set>
                                    <p:animEffect transition="in" filter="fade">
                                      <p:cBhvr>
                                        <p:cTn id="179" dur="500"/>
                                        <p:tgtEl>
                                          <p:spTgt spid="9"/>
                                        </p:tgtEl>
                                      </p:cBhvr>
                                    </p:animEffect>
                                  </p:childTnLst>
                                </p:cTn>
                              </p:par>
                            </p:childTnLst>
                          </p:cTn>
                        </p:par>
                      </p:childTnLst>
                    </p:cTn>
                  </p:par>
                  <p:par>
                    <p:cTn id="180" fill="hold">
                      <p:stCondLst>
                        <p:cond delay="indefinite"/>
                      </p:stCondLst>
                      <p:childTnLst>
                        <p:par>
                          <p:cTn id="181" fill="hold">
                            <p:stCondLst>
                              <p:cond delay="0"/>
                            </p:stCondLst>
                            <p:childTnLst>
                              <p:par>
                                <p:cTn id="182" presetID="10" presetClass="entr" presetSubtype="0" fill="hold" grpId="0" nodeType="clickEffect">
                                  <p:stCondLst>
                                    <p:cond delay="0"/>
                                  </p:stCondLst>
                                  <p:childTnLst>
                                    <p:set>
                                      <p:cBhvr>
                                        <p:cTn id="183" dur="1" fill="hold">
                                          <p:stCondLst>
                                            <p:cond delay="0"/>
                                          </p:stCondLst>
                                        </p:cTn>
                                        <p:tgtEl>
                                          <p:spTgt spid="3"/>
                                        </p:tgtEl>
                                        <p:attrNameLst>
                                          <p:attrName>style.visibility</p:attrName>
                                        </p:attrNameLst>
                                      </p:cBhvr>
                                      <p:to>
                                        <p:strVal val="visible"/>
                                      </p:to>
                                    </p:set>
                                    <p:animEffect transition="in" filter="fade">
                                      <p:cBhvr>
                                        <p:cTn id="184" dur="500"/>
                                        <p:tgtEl>
                                          <p:spTgt spid="3"/>
                                        </p:tgtEl>
                                      </p:cBhvr>
                                    </p:animEffect>
                                  </p:childTnLst>
                                </p:cTn>
                              </p:par>
                            </p:childTnLst>
                          </p:cTn>
                        </p:par>
                      </p:childTnLst>
                    </p:cTn>
                  </p:par>
                  <p:par>
                    <p:cTn id="185" fill="hold">
                      <p:stCondLst>
                        <p:cond delay="indefinite"/>
                      </p:stCondLst>
                      <p:childTnLst>
                        <p:par>
                          <p:cTn id="186" fill="hold">
                            <p:stCondLst>
                              <p:cond delay="0"/>
                            </p:stCondLst>
                            <p:childTnLst>
                              <p:par>
                                <p:cTn id="187" presetID="10" presetClass="entr" presetSubtype="0" fill="hold" nodeType="clickEffect">
                                  <p:stCondLst>
                                    <p:cond delay="0"/>
                                  </p:stCondLst>
                                  <p:childTnLst>
                                    <p:set>
                                      <p:cBhvr>
                                        <p:cTn id="188" dur="1" fill="hold">
                                          <p:stCondLst>
                                            <p:cond delay="0"/>
                                          </p:stCondLst>
                                        </p:cTn>
                                        <p:tgtEl>
                                          <p:spTgt spid="94"/>
                                        </p:tgtEl>
                                        <p:attrNameLst>
                                          <p:attrName>style.visibility</p:attrName>
                                        </p:attrNameLst>
                                      </p:cBhvr>
                                      <p:to>
                                        <p:strVal val="visible"/>
                                      </p:to>
                                    </p:set>
                                    <p:animEffect transition="in" filter="fade">
                                      <p:cBhvr>
                                        <p:cTn id="189" dur="500"/>
                                        <p:tgtEl>
                                          <p:spTgt spid="94"/>
                                        </p:tgtEl>
                                      </p:cBhvr>
                                    </p:animEffect>
                                  </p:childTnLst>
                                </p:cTn>
                              </p:par>
                            </p:childTnLst>
                          </p:cTn>
                        </p:par>
                      </p:childTnLst>
                    </p:cTn>
                  </p:par>
                  <p:par>
                    <p:cTn id="190" fill="hold">
                      <p:stCondLst>
                        <p:cond delay="indefinite"/>
                      </p:stCondLst>
                      <p:childTnLst>
                        <p:par>
                          <p:cTn id="191" fill="hold">
                            <p:stCondLst>
                              <p:cond delay="0"/>
                            </p:stCondLst>
                            <p:childTnLst>
                              <p:par>
                                <p:cTn id="192" presetID="10" presetClass="entr" presetSubtype="0" fill="hold" nodeType="clickEffect">
                                  <p:stCondLst>
                                    <p:cond delay="0"/>
                                  </p:stCondLst>
                                  <p:childTnLst>
                                    <p:set>
                                      <p:cBhvr>
                                        <p:cTn id="193" dur="1" fill="hold">
                                          <p:stCondLst>
                                            <p:cond delay="0"/>
                                          </p:stCondLst>
                                        </p:cTn>
                                        <p:tgtEl>
                                          <p:spTgt spid="115"/>
                                        </p:tgtEl>
                                        <p:attrNameLst>
                                          <p:attrName>style.visibility</p:attrName>
                                        </p:attrNameLst>
                                      </p:cBhvr>
                                      <p:to>
                                        <p:strVal val="visible"/>
                                      </p:to>
                                    </p:set>
                                    <p:animEffect transition="in" filter="fade">
                                      <p:cBhvr>
                                        <p:cTn id="194" dur="500"/>
                                        <p:tgtEl>
                                          <p:spTgt spid="115"/>
                                        </p:tgtEl>
                                      </p:cBhvr>
                                    </p:animEffect>
                                  </p:childTnLst>
                                </p:cTn>
                              </p:par>
                            </p:childTnLst>
                          </p:cTn>
                        </p:par>
                      </p:childTnLst>
                    </p:cTn>
                  </p:par>
                  <p:par>
                    <p:cTn id="195" fill="hold">
                      <p:stCondLst>
                        <p:cond delay="indefinite"/>
                      </p:stCondLst>
                      <p:childTnLst>
                        <p:par>
                          <p:cTn id="196" fill="hold">
                            <p:stCondLst>
                              <p:cond delay="0"/>
                            </p:stCondLst>
                            <p:childTnLst>
                              <p:par>
                                <p:cTn id="197" presetID="10" presetClass="entr" presetSubtype="0" fill="hold" nodeType="clickEffect">
                                  <p:stCondLst>
                                    <p:cond delay="0"/>
                                  </p:stCondLst>
                                  <p:childTnLst>
                                    <p:set>
                                      <p:cBhvr>
                                        <p:cTn id="198" dur="1" fill="hold">
                                          <p:stCondLst>
                                            <p:cond delay="0"/>
                                          </p:stCondLst>
                                        </p:cTn>
                                        <p:tgtEl>
                                          <p:spTgt spid="114"/>
                                        </p:tgtEl>
                                        <p:attrNameLst>
                                          <p:attrName>style.visibility</p:attrName>
                                        </p:attrNameLst>
                                      </p:cBhvr>
                                      <p:to>
                                        <p:strVal val="visible"/>
                                      </p:to>
                                    </p:set>
                                    <p:animEffect transition="in" filter="fade">
                                      <p:cBhvr>
                                        <p:cTn id="199" dur="500"/>
                                        <p:tgtEl>
                                          <p:spTgt spid="114"/>
                                        </p:tgtEl>
                                      </p:cBhvr>
                                    </p:animEffect>
                                  </p:childTnLst>
                                </p:cTn>
                              </p:par>
                            </p:childTnLst>
                          </p:cTn>
                        </p:par>
                      </p:childTnLst>
                    </p:cTn>
                  </p:par>
                  <p:par>
                    <p:cTn id="200" fill="hold">
                      <p:stCondLst>
                        <p:cond delay="indefinite"/>
                      </p:stCondLst>
                      <p:childTnLst>
                        <p:par>
                          <p:cTn id="201" fill="hold">
                            <p:stCondLst>
                              <p:cond delay="0"/>
                            </p:stCondLst>
                            <p:childTnLst>
                              <p:par>
                                <p:cTn id="202" presetID="10" presetClass="entr" presetSubtype="0" fill="hold" nodeType="clickEffect">
                                  <p:stCondLst>
                                    <p:cond delay="0"/>
                                  </p:stCondLst>
                                  <p:childTnLst>
                                    <p:set>
                                      <p:cBhvr>
                                        <p:cTn id="203" dur="1" fill="hold">
                                          <p:stCondLst>
                                            <p:cond delay="0"/>
                                          </p:stCondLst>
                                        </p:cTn>
                                        <p:tgtEl>
                                          <p:spTgt spid="124"/>
                                        </p:tgtEl>
                                        <p:attrNameLst>
                                          <p:attrName>style.visibility</p:attrName>
                                        </p:attrNameLst>
                                      </p:cBhvr>
                                      <p:to>
                                        <p:strVal val="visible"/>
                                      </p:to>
                                    </p:set>
                                    <p:animEffect transition="in" filter="fade">
                                      <p:cBhvr>
                                        <p:cTn id="204" dur="500"/>
                                        <p:tgtEl>
                                          <p:spTgt spid="124"/>
                                        </p:tgtEl>
                                      </p:cBhvr>
                                    </p:animEffect>
                                  </p:childTnLst>
                                </p:cTn>
                              </p:par>
                            </p:childTnLst>
                          </p:cTn>
                        </p:par>
                      </p:childTnLst>
                    </p:cTn>
                  </p:par>
                  <p:par>
                    <p:cTn id="205" fill="hold">
                      <p:stCondLst>
                        <p:cond delay="indefinite"/>
                      </p:stCondLst>
                      <p:childTnLst>
                        <p:par>
                          <p:cTn id="206" fill="hold">
                            <p:stCondLst>
                              <p:cond delay="0"/>
                            </p:stCondLst>
                            <p:childTnLst>
                              <p:par>
                                <p:cTn id="207" presetID="10" presetClass="entr" presetSubtype="0" fill="hold" nodeType="clickEffect">
                                  <p:stCondLst>
                                    <p:cond delay="0"/>
                                  </p:stCondLst>
                                  <p:childTnLst>
                                    <p:set>
                                      <p:cBhvr>
                                        <p:cTn id="208" dur="1" fill="hold">
                                          <p:stCondLst>
                                            <p:cond delay="0"/>
                                          </p:stCondLst>
                                        </p:cTn>
                                        <p:tgtEl>
                                          <p:spTgt spid="119"/>
                                        </p:tgtEl>
                                        <p:attrNameLst>
                                          <p:attrName>style.visibility</p:attrName>
                                        </p:attrNameLst>
                                      </p:cBhvr>
                                      <p:to>
                                        <p:strVal val="visible"/>
                                      </p:to>
                                    </p:set>
                                    <p:animEffect transition="in" filter="fade">
                                      <p:cBhvr>
                                        <p:cTn id="209" dur="500"/>
                                        <p:tgtEl>
                                          <p:spTgt spid="119"/>
                                        </p:tgtEl>
                                      </p:cBhvr>
                                    </p:animEffect>
                                  </p:childTnLst>
                                </p:cTn>
                              </p:par>
                            </p:childTnLst>
                          </p:cTn>
                        </p:par>
                      </p:childTnLst>
                    </p:cTn>
                  </p:par>
                  <p:par>
                    <p:cTn id="210" fill="hold">
                      <p:stCondLst>
                        <p:cond delay="indefinite"/>
                      </p:stCondLst>
                      <p:childTnLst>
                        <p:par>
                          <p:cTn id="211" fill="hold">
                            <p:stCondLst>
                              <p:cond delay="0"/>
                            </p:stCondLst>
                            <p:childTnLst>
                              <p:par>
                                <p:cTn id="212" presetID="10" presetClass="entr" presetSubtype="0" fill="hold" nodeType="clickEffect">
                                  <p:stCondLst>
                                    <p:cond delay="0"/>
                                  </p:stCondLst>
                                  <p:childTnLst>
                                    <p:set>
                                      <p:cBhvr>
                                        <p:cTn id="213" dur="1" fill="hold">
                                          <p:stCondLst>
                                            <p:cond delay="0"/>
                                          </p:stCondLst>
                                        </p:cTn>
                                        <p:tgtEl>
                                          <p:spTgt spid="127"/>
                                        </p:tgtEl>
                                        <p:attrNameLst>
                                          <p:attrName>style.visibility</p:attrName>
                                        </p:attrNameLst>
                                      </p:cBhvr>
                                      <p:to>
                                        <p:strVal val="visible"/>
                                      </p:to>
                                    </p:set>
                                    <p:animEffect transition="in" filter="fade">
                                      <p:cBhvr>
                                        <p:cTn id="214" dur="500"/>
                                        <p:tgtEl>
                                          <p:spTgt spid="127"/>
                                        </p:tgtEl>
                                      </p:cBhvr>
                                    </p:animEffect>
                                  </p:childTnLst>
                                </p:cTn>
                              </p:par>
                            </p:childTnLst>
                          </p:cTn>
                        </p:par>
                      </p:childTnLst>
                    </p:cTn>
                  </p:par>
                  <p:par>
                    <p:cTn id="215" fill="hold">
                      <p:stCondLst>
                        <p:cond delay="indefinite"/>
                      </p:stCondLst>
                      <p:childTnLst>
                        <p:par>
                          <p:cTn id="216" fill="hold">
                            <p:stCondLst>
                              <p:cond delay="0"/>
                            </p:stCondLst>
                            <p:childTnLst>
                              <p:par>
                                <p:cTn id="217" presetID="10" presetClass="entr" presetSubtype="0" fill="hold" nodeType="clickEffect">
                                  <p:stCondLst>
                                    <p:cond delay="0"/>
                                  </p:stCondLst>
                                  <p:childTnLst>
                                    <p:set>
                                      <p:cBhvr>
                                        <p:cTn id="218" dur="1" fill="hold">
                                          <p:stCondLst>
                                            <p:cond delay="0"/>
                                          </p:stCondLst>
                                        </p:cTn>
                                        <p:tgtEl>
                                          <p:spTgt spid="118"/>
                                        </p:tgtEl>
                                        <p:attrNameLst>
                                          <p:attrName>style.visibility</p:attrName>
                                        </p:attrNameLst>
                                      </p:cBhvr>
                                      <p:to>
                                        <p:strVal val="visible"/>
                                      </p:to>
                                    </p:set>
                                    <p:animEffect transition="in" filter="fade">
                                      <p:cBhvr>
                                        <p:cTn id="219" dur="500"/>
                                        <p:tgtEl>
                                          <p:spTgt spid="118"/>
                                        </p:tgtEl>
                                      </p:cBhvr>
                                    </p:animEffect>
                                  </p:childTnLst>
                                </p:cTn>
                              </p:par>
                            </p:childTnLst>
                          </p:cTn>
                        </p:par>
                      </p:childTnLst>
                    </p:cTn>
                  </p:par>
                  <p:par>
                    <p:cTn id="220" fill="hold">
                      <p:stCondLst>
                        <p:cond delay="indefinite"/>
                      </p:stCondLst>
                      <p:childTnLst>
                        <p:par>
                          <p:cTn id="221" fill="hold">
                            <p:stCondLst>
                              <p:cond delay="0"/>
                            </p:stCondLst>
                            <p:childTnLst>
                              <p:par>
                                <p:cTn id="222" presetID="10" presetClass="entr" presetSubtype="0" fill="hold" nodeType="clickEffect">
                                  <p:stCondLst>
                                    <p:cond delay="0"/>
                                  </p:stCondLst>
                                  <p:childTnLst>
                                    <p:set>
                                      <p:cBhvr>
                                        <p:cTn id="223" dur="1" fill="hold">
                                          <p:stCondLst>
                                            <p:cond delay="0"/>
                                          </p:stCondLst>
                                        </p:cTn>
                                        <p:tgtEl>
                                          <p:spTgt spid="130"/>
                                        </p:tgtEl>
                                        <p:attrNameLst>
                                          <p:attrName>style.visibility</p:attrName>
                                        </p:attrNameLst>
                                      </p:cBhvr>
                                      <p:to>
                                        <p:strVal val="visible"/>
                                      </p:to>
                                    </p:set>
                                    <p:animEffect transition="in" filter="fade">
                                      <p:cBhvr>
                                        <p:cTn id="224" dur="500"/>
                                        <p:tgtEl>
                                          <p:spTgt spid="130"/>
                                        </p:tgtEl>
                                      </p:cBhvr>
                                    </p:animEffect>
                                  </p:childTnLst>
                                </p:cTn>
                              </p:par>
                            </p:childTnLst>
                          </p:cTn>
                        </p:par>
                      </p:childTnLst>
                    </p:cTn>
                  </p:par>
                  <p:par>
                    <p:cTn id="225" fill="hold">
                      <p:stCondLst>
                        <p:cond delay="indefinite"/>
                      </p:stCondLst>
                      <p:childTnLst>
                        <p:par>
                          <p:cTn id="226" fill="hold">
                            <p:stCondLst>
                              <p:cond delay="0"/>
                            </p:stCondLst>
                            <p:childTnLst>
                              <p:par>
                                <p:cTn id="227" presetID="10" presetClass="entr" presetSubtype="0" fill="hold" nodeType="clickEffect">
                                  <p:stCondLst>
                                    <p:cond delay="0"/>
                                  </p:stCondLst>
                                  <p:childTnLst>
                                    <p:set>
                                      <p:cBhvr>
                                        <p:cTn id="228" dur="1" fill="hold">
                                          <p:stCondLst>
                                            <p:cond delay="0"/>
                                          </p:stCondLst>
                                        </p:cTn>
                                        <p:tgtEl>
                                          <p:spTgt spid="120"/>
                                        </p:tgtEl>
                                        <p:attrNameLst>
                                          <p:attrName>style.visibility</p:attrName>
                                        </p:attrNameLst>
                                      </p:cBhvr>
                                      <p:to>
                                        <p:strVal val="visible"/>
                                      </p:to>
                                    </p:set>
                                    <p:animEffect transition="in" filter="fade">
                                      <p:cBhvr>
                                        <p:cTn id="229" dur="500"/>
                                        <p:tgtEl>
                                          <p:spTgt spid="120"/>
                                        </p:tgtEl>
                                      </p:cBhvr>
                                    </p:animEffect>
                                  </p:childTnLst>
                                </p:cTn>
                              </p:par>
                            </p:childTnLst>
                          </p:cTn>
                        </p:par>
                      </p:childTnLst>
                    </p:cTn>
                  </p:par>
                  <p:par>
                    <p:cTn id="230" fill="hold">
                      <p:stCondLst>
                        <p:cond delay="indefinite"/>
                      </p:stCondLst>
                      <p:childTnLst>
                        <p:par>
                          <p:cTn id="231" fill="hold">
                            <p:stCondLst>
                              <p:cond delay="0"/>
                            </p:stCondLst>
                            <p:childTnLst>
                              <p:par>
                                <p:cTn id="232" presetID="10" presetClass="entr" presetSubtype="0" fill="hold" nodeType="clickEffect">
                                  <p:stCondLst>
                                    <p:cond delay="0"/>
                                  </p:stCondLst>
                                  <p:childTnLst>
                                    <p:set>
                                      <p:cBhvr>
                                        <p:cTn id="233" dur="1" fill="hold">
                                          <p:stCondLst>
                                            <p:cond delay="0"/>
                                          </p:stCondLst>
                                        </p:cTn>
                                        <p:tgtEl>
                                          <p:spTgt spid="133"/>
                                        </p:tgtEl>
                                        <p:attrNameLst>
                                          <p:attrName>style.visibility</p:attrName>
                                        </p:attrNameLst>
                                      </p:cBhvr>
                                      <p:to>
                                        <p:strVal val="visible"/>
                                      </p:to>
                                    </p:set>
                                    <p:animEffect transition="in" filter="fade">
                                      <p:cBhvr>
                                        <p:cTn id="234" dur="500"/>
                                        <p:tgtEl>
                                          <p:spTgt spid="133"/>
                                        </p:tgtEl>
                                      </p:cBhvr>
                                    </p:animEffect>
                                  </p:childTnLst>
                                </p:cTn>
                              </p:par>
                            </p:childTnLst>
                          </p:cTn>
                        </p:par>
                      </p:childTnLst>
                    </p:cTn>
                  </p:par>
                  <p:par>
                    <p:cTn id="235" fill="hold">
                      <p:stCondLst>
                        <p:cond delay="indefinite"/>
                      </p:stCondLst>
                      <p:childTnLst>
                        <p:par>
                          <p:cTn id="236" fill="hold">
                            <p:stCondLst>
                              <p:cond delay="0"/>
                            </p:stCondLst>
                            <p:childTnLst>
                              <p:par>
                                <p:cTn id="237" presetID="10" presetClass="entr" presetSubtype="0" fill="hold" nodeType="clickEffect">
                                  <p:stCondLst>
                                    <p:cond delay="0"/>
                                  </p:stCondLst>
                                  <p:childTnLst>
                                    <p:set>
                                      <p:cBhvr>
                                        <p:cTn id="238" dur="1" fill="hold">
                                          <p:stCondLst>
                                            <p:cond delay="0"/>
                                          </p:stCondLst>
                                        </p:cTn>
                                        <p:tgtEl>
                                          <p:spTgt spid="121"/>
                                        </p:tgtEl>
                                        <p:attrNameLst>
                                          <p:attrName>style.visibility</p:attrName>
                                        </p:attrNameLst>
                                      </p:cBhvr>
                                      <p:to>
                                        <p:strVal val="visible"/>
                                      </p:to>
                                    </p:set>
                                    <p:animEffect transition="in" filter="fade">
                                      <p:cBhvr>
                                        <p:cTn id="239" dur="500"/>
                                        <p:tgtEl>
                                          <p:spTgt spid="121"/>
                                        </p:tgtEl>
                                      </p:cBhvr>
                                    </p:animEffect>
                                  </p:childTnLst>
                                </p:cTn>
                              </p:par>
                            </p:childTnLst>
                          </p:cTn>
                        </p:par>
                      </p:childTnLst>
                    </p:cTn>
                  </p:par>
                  <p:par>
                    <p:cTn id="240" fill="hold">
                      <p:stCondLst>
                        <p:cond delay="indefinite"/>
                      </p:stCondLst>
                      <p:childTnLst>
                        <p:par>
                          <p:cTn id="241" fill="hold">
                            <p:stCondLst>
                              <p:cond delay="0"/>
                            </p:stCondLst>
                            <p:childTnLst>
                              <p:par>
                                <p:cTn id="242" presetID="10" presetClass="entr" presetSubtype="0" fill="hold" nodeType="clickEffect">
                                  <p:stCondLst>
                                    <p:cond delay="0"/>
                                  </p:stCondLst>
                                  <p:childTnLst>
                                    <p:set>
                                      <p:cBhvr>
                                        <p:cTn id="243" dur="1" fill="hold">
                                          <p:stCondLst>
                                            <p:cond delay="0"/>
                                          </p:stCondLst>
                                        </p:cTn>
                                        <p:tgtEl>
                                          <p:spTgt spid="137"/>
                                        </p:tgtEl>
                                        <p:attrNameLst>
                                          <p:attrName>style.visibility</p:attrName>
                                        </p:attrNameLst>
                                      </p:cBhvr>
                                      <p:to>
                                        <p:strVal val="visible"/>
                                      </p:to>
                                    </p:set>
                                    <p:animEffect transition="in" filter="fade">
                                      <p:cBhvr>
                                        <p:cTn id="244" dur="500"/>
                                        <p:tgtEl>
                                          <p:spTgt spid="137"/>
                                        </p:tgtEl>
                                      </p:cBhvr>
                                    </p:animEffect>
                                  </p:childTnLst>
                                </p:cTn>
                              </p:par>
                            </p:childTnLst>
                          </p:cTn>
                        </p:par>
                      </p:childTnLst>
                    </p:cTn>
                  </p:par>
                  <p:par>
                    <p:cTn id="245" fill="hold">
                      <p:stCondLst>
                        <p:cond delay="indefinite"/>
                      </p:stCondLst>
                      <p:childTnLst>
                        <p:par>
                          <p:cTn id="246" fill="hold">
                            <p:stCondLst>
                              <p:cond delay="0"/>
                            </p:stCondLst>
                            <p:childTnLst>
                              <p:par>
                                <p:cTn id="247" presetID="10" presetClass="entr" presetSubtype="0" fill="hold" nodeType="clickEffect">
                                  <p:stCondLst>
                                    <p:cond delay="0"/>
                                  </p:stCondLst>
                                  <p:childTnLst>
                                    <p:set>
                                      <p:cBhvr>
                                        <p:cTn id="248" dur="1" fill="hold">
                                          <p:stCondLst>
                                            <p:cond delay="0"/>
                                          </p:stCondLst>
                                        </p:cTn>
                                        <p:tgtEl>
                                          <p:spTgt spid="33"/>
                                        </p:tgtEl>
                                        <p:attrNameLst>
                                          <p:attrName>style.visibility</p:attrName>
                                        </p:attrNameLst>
                                      </p:cBhvr>
                                      <p:to>
                                        <p:strVal val="visible"/>
                                      </p:to>
                                    </p:set>
                                    <p:animEffect transition="in" filter="fade">
                                      <p:cBhvr>
                                        <p:cTn id="249" dur="500"/>
                                        <p:tgtEl>
                                          <p:spTgt spid="33"/>
                                        </p:tgtEl>
                                      </p:cBhvr>
                                    </p:animEffect>
                                  </p:childTnLst>
                                </p:cTn>
                              </p:par>
                            </p:childTnLst>
                          </p:cTn>
                        </p:par>
                      </p:childTnLst>
                    </p:cTn>
                  </p:par>
                  <p:par>
                    <p:cTn id="250" fill="hold">
                      <p:stCondLst>
                        <p:cond delay="indefinite"/>
                      </p:stCondLst>
                      <p:childTnLst>
                        <p:par>
                          <p:cTn id="251" fill="hold">
                            <p:stCondLst>
                              <p:cond delay="0"/>
                            </p:stCondLst>
                            <p:childTnLst>
                              <p:par>
                                <p:cTn id="252" presetID="10" presetClass="entr" presetSubtype="0" fill="hold" nodeType="clickEffect">
                                  <p:stCondLst>
                                    <p:cond delay="0"/>
                                  </p:stCondLst>
                                  <p:childTnLst>
                                    <p:set>
                                      <p:cBhvr>
                                        <p:cTn id="253" dur="1" fill="hold">
                                          <p:stCondLst>
                                            <p:cond delay="0"/>
                                          </p:stCondLst>
                                        </p:cTn>
                                        <p:tgtEl>
                                          <p:spTgt spid="136"/>
                                        </p:tgtEl>
                                        <p:attrNameLst>
                                          <p:attrName>style.visibility</p:attrName>
                                        </p:attrNameLst>
                                      </p:cBhvr>
                                      <p:to>
                                        <p:strVal val="visible"/>
                                      </p:to>
                                    </p:set>
                                    <p:animEffect transition="in" filter="fade">
                                      <p:cBhvr>
                                        <p:cTn id="254" dur="500"/>
                                        <p:tgtEl>
                                          <p:spTgt spid="136"/>
                                        </p:tgtEl>
                                      </p:cBhvr>
                                    </p:animEffect>
                                  </p:childTnLst>
                                </p:cTn>
                              </p:par>
                            </p:childTnLst>
                          </p:cTn>
                        </p:par>
                      </p:childTnLst>
                    </p:cTn>
                  </p:par>
                  <p:par>
                    <p:cTn id="255" fill="hold">
                      <p:stCondLst>
                        <p:cond delay="indefinite"/>
                      </p:stCondLst>
                      <p:childTnLst>
                        <p:par>
                          <p:cTn id="256" fill="hold">
                            <p:stCondLst>
                              <p:cond delay="0"/>
                            </p:stCondLst>
                            <p:childTnLst>
                              <p:par>
                                <p:cTn id="257" presetID="10" presetClass="entr" presetSubtype="0" fill="hold" nodeType="clickEffect">
                                  <p:stCondLst>
                                    <p:cond delay="0"/>
                                  </p:stCondLst>
                                  <p:childTnLst>
                                    <p:set>
                                      <p:cBhvr>
                                        <p:cTn id="258" dur="1" fill="hold">
                                          <p:stCondLst>
                                            <p:cond delay="0"/>
                                          </p:stCondLst>
                                        </p:cTn>
                                        <p:tgtEl>
                                          <p:spTgt spid="123"/>
                                        </p:tgtEl>
                                        <p:attrNameLst>
                                          <p:attrName>style.visibility</p:attrName>
                                        </p:attrNameLst>
                                      </p:cBhvr>
                                      <p:to>
                                        <p:strVal val="visible"/>
                                      </p:to>
                                    </p:set>
                                    <p:animEffect transition="in" filter="fade">
                                      <p:cBhvr>
                                        <p:cTn id="259" dur="500"/>
                                        <p:tgtEl>
                                          <p:spTgt spid="123"/>
                                        </p:tgtEl>
                                      </p:cBhvr>
                                    </p:animEffect>
                                  </p:childTnLst>
                                </p:cTn>
                              </p:par>
                            </p:childTnLst>
                          </p:cTn>
                        </p:par>
                      </p:childTnLst>
                    </p:cTn>
                  </p:par>
                  <p:par>
                    <p:cTn id="260" fill="hold">
                      <p:stCondLst>
                        <p:cond delay="indefinite"/>
                      </p:stCondLst>
                      <p:childTnLst>
                        <p:par>
                          <p:cTn id="261" fill="hold">
                            <p:stCondLst>
                              <p:cond delay="0"/>
                            </p:stCondLst>
                            <p:childTnLst>
                              <p:par>
                                <p:cTn id="262" presetID="10" presetClass="entr" presetSubtype="0" fill="hold" grpId="0" nodeType="clickEffect">
                                  <p:stCondLst>
                                    <p:cond delay="0"/>
                                  </p:stCondLst>
                                  <p:childTnLst>
                                    <p:set>
                                      <p:cBhvr>
                                        <p:cTn id="263" dur="1" fill="hold">
                                          <p:stCondLst>
                                            <p:cond delay="0"/>
                                          </p:stCondLst>
                                        </p:cTn>
                                        <p:tgtEl>
                                          <p:spTgt spid="58"/>
                                        </p:tgtEl>
                                        <p:attrNameLst>
                                          <p:attrName>style.visibility</p:attrName>
                                        </p:attrNameLst>
                                      </p:cBhvr>
                                      <p:to>
                                        <p:strVal val="visible"/>
                                      </p:to>
                                    </p:set>
                                    <p:animEffect transition="in" filter="fade">
                                      <p:cBhvr>
                                        <p:cTn id="264"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830</TotalTime>
  <Words>99</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Utah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Perry Hull</dc:creator>
  <cp:lastModifiedBy>Perry Hull</cp:lastModifiedBy>
  <cp:revision>33</cp:revision>
  <dcterms:created xsi:type="dcterms:W3CDTF">2022-01-26T16:33:22Z</dcterms:created>
  <dcterms:modified xsi:type="dcterms:W3CDTF">2022-02-25T18:40:04Z</dcterms:modified>
</cp:coreProperties>
</file>