
<file path=[Content_Types].xml><?xml version="1.0" encoding="utf-8"?>
<Types xmlns="http://schemas.openxmlformats.org/package/2006/content-types">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84" r:id="rId5"/>
    <p:sldId id="259" r:id="rId6"/>
    <p:sldId id="260" r:id="rId7"/>
    <p:sldId id="261" r:id="rId8"/>
    <p:sldId id="262" r:id="rId9"/>
    <p:sldId id="263" r:id="rId10"/>
    <p:sldId id="266" r:id="rId11"/>
    <p:sldId id="267" r:id="rId12"/>
    <p:sldId id="268" r:id="rId13"/>
    <p:sldId id="269" r:id="rId14"/>
    <p:sldId id="270" r:id="rId15"/>
    <p:sldId id="271" r:id="rId16"/>
    <p:sldId id="264" r:id="rId17"/>
    <p:sldId id="272" r:id="rId18"/>
    <p:sldId id="282" r:id="rId19"/>
    <p:sldId id="275" r:id="rId20"/>
    <p:sldId id="273" r:id="rId21"/>
    <p:sldId id="276" r:id="rId22"/>
    <p:sldId id="277" r:id="rId23"/>
    <p:sldId id="278" r:id="rId24"/>
    <p:sldId id="265" r:id="rId25"/>
    <p:sldId id="274" r:id="rId26"/>
    <p:sldId id="285" r:id="rId27"/>
    <p:sldId id="287" r:id="rId28"/>
    <p:sldId id="288" r:id="rId29"/>
    <p:sldId id="289" r:id="rId30"/>
    <p:sldId id="290" r:id="rId31"/>
    <p:sldId id="291" r:id="rId32"/>
    <p:sldId id="292" r:id="rId33"/>
    <p:sldId id="297" r:id="rId34"/>
    <p:sldId id="298" r:id="rId35"/>
    <p:sldId id="296"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0000888"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FF00"/>
    <a:srgbClr val="33CCCC"/>
    <a:srgbClr val="4785D1"/>
    <a:srgbClr val="3333FF"/>
    <a:srgbClr val="CBCBCB"/>
    <a:srgbClr val="E7E7E7"/>
    <a:srgbClr val="C9C9C9"/>
    <a:srgbClr val="993E3C"/>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35" autoAdjust="0"/>
  </p:normalViewPr>
  <p:slideViewPr>
    <p:cSldViewPr>
      <p:cViewPr varScale="1">
        <p:scale>
          <a:sx n="80" d="100"/>
          <a:sy n="80" d="100"/>
        </p:scale>
        <p:origin x="-11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1" Type="http://schemas.openxmlformats.org/officeDocument/2006/relationships/hyperlink" Target="http://fbs.admin.utah.edu/index.php/accountspayable/policies/rules/limited/"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www.irs.gov/pub/irs-pdf/fw9.pdf" TargetMode="External"/></Relationships>
</file>

<file path=ppt/diagrams/_rels/data16.xml.rels><?xml version="1.0" encoding="UTF-8" standalone="yes"?>
<Relationships xmlns="http://schemas.openxmlformats.org/package/2006/relationships"><Relationship Id="rId3" Type="http://schemas.openxmlformats.org/officeDocument/2006/relationships/hyperlink" Target="http://fbs.admin.utah.edu/index.php/accountspayable/policies/rules/limited/" TargetMode="External"/><Relationship Id="rId2" Type="http://schemas.openxmlformats.org/officeDocument/2006/relationships/hyperlink" Target="http://fbs.admin.utah.edu/index.php/accountspayable/contact-us#LPCADMIN" TargetMode="External"/><Relationship Id="rId1" Type="http://schemas.openxmlformats.org/officeDocument/2006/relationships/hyperlink" Target="http://fbs.admin.utah.edu/download/AP/Open.pdf" TargetMode="External"/></Relationships>
</file>

<file path=ppt/diagrams/_rels/data17.xml.rels><?xml version="1.0" encoding="UTF-8" standalone="yes"?>
<Relationships xmlns="http://schemas.openxmlformats.org/package/2006/relationships"><Relationship Id="rId2" Type="http://schemas.openxmlformats.org/officeDocument/2006/relationships/hyperlink" Target="http://afs.admin.utah.edu/index.php/training/training-lpc/" TargetMode="External"/><Relationship Id="rId1" Type="http://schemas.openxmlformats.org/officeDocument/2006/relationships/hyperlink" Target="http://fbs.admin.utah.edu/download/AP/LPCAgree.pdf" TargetMode="External"/></Relationships>
</file>

<file path=ppt/diagrams/_rels/data19.xml.rels><?xml version="1.0" encoding="UTF-8" standalone="yes"?>
<Relationships xmlns="http://schemas.openxmlformats.org/package/2006/relationships"><Relationship Id="rId1" Type="http://schemas.openxmlformats.org/officeDocument/2006/relationships/hyperlink" Target="http://fbs.admin.utah.edu/download/AP/PaymentMethod.pdf" TargetMode="External"/></Relationships>
</file>

<file path=ppt/diagrams/_rels/data20.xml.rels><?xml version="1.0" encoding="UTF-8" standalone="yes"?>
<Relationships xmlns="http://schemas.openxmlformats.org/package/2006/relationships"><Relationship Id="rId3" Type="http://schemas.openxmlformats.org/officeDocument/2006/relationships/hyperlink" Target="http://www.regulations.utah.edu/administration/3-062.html" TargetMode="External"/><Relationship Id="rId2" Type="http://schemas.openxmlformats.org/officeDocument/2006/relationships/hyperlink" Target="http://fbs.admin.utah.edu/download/AP/GuestLectPerf.pdf" TargetMode="External"/><Relationship Id="rId1" Type="http://schemas.openxmlformats.org/officeDocument/2006/relationships/hyperlink" Target="http://fbs.admin.utah.edu/download/AP/ProfServConsAgreeF.pdf" TargetMode="External"/><Relationship Id="rId4" Type="http://schemas.openxmlformats.org/officeDocument/2006/relationships/hyperlink" Target="http://www.regulations.utah.edu/administration/3-111.html" TargetMode="External"/></Relationships>
</file>

<file path=ppt/diagrams/_rels/data21.xml.rels><?xml version="1.0" encoding="UTF-8" standalone="yes"?>
<Relationships xmlns="http://schemas.openxmlformats.org/package/2006/relationships"><Relationship Id="rId3" Type="http://schemas.openxmlformats.org/officeDocument/2006/relationships/hyperlink" Target="http://fbs.admin.utah.edu/index.php/accountspayable/forms/onlinecheck/" TargetMode="External"/><Relationship Id="rId2" Type="http://schemas.openxmlformats.org/officeDocument/2006/relationships/hyperlink" Target="http://fbs.admin.utah.edu/download/AP/ChckRqstFx.pdf" TargetMode="External"/><Relationship Id="rId1" Type="http://schemas.openxmlformats.org/officeDocument/2006/relationships/hyperlink" Target="http://cgi.cc.utah.edu/cgi-bin/cgiwrap/acctpay/unique.pl" TargetMode="External"/></Relationships>
</file>

<file path=ppt/diagrams/_rels/data28.xml.rels><?xml version="1.0" encoding="UTF-8" standalone="yes"?>
<Relationships xmlns="http://schemas.openxmlformats.org/package/2006/relationships"><Relationship Id="rId1" Type="http://schemas.openxmlformats.org/officeDocument/2006/relationships/hyperlink" Target="http://fbs.admin.utah.edu/download/AP/StopPaymentF.pdf" TargetMode="External"/></Relationships>
</file>

<file path=ppt/diagrams/_rels/data29.xml.rels><?xml version="1.0" encoding="UTF-8" standalone="yes"?>
<Relationships xmlns="http://schemas.openxmlformats.org/package/2006/relationships"><Relationship Id="rId2" Type="http://schemas.openxmlformats.org/officeDocument/2006/relationships/hyperlink" Target="http://www.hr.utah.edu/training/register/classdetails.php?ClassID=284" TargetMode="External"/><Relationship Id="rId1" Type="http://schemas.openxmlformats.org/officeDocument/2006/relationships/hyperlink" Target="http://fbs.admin.utah.edu/index.php/training/all-fbs-training-courses/"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1" Type="http://schemas.openxmlformats.org/officeDocument/2006/relationships/hyperlink" Target="http://www.regulations.utah.edu/administration/3-191.html" TargetMode="External"/></Relationships>
</file>

<file path=ppt/diagrams/_rels/data8.xml.rels><?xml version="1.0" encoding="UTF-8" standalone="yes"?>
<Relationships xmlns="http://schemas.openxmlformats.org/package/2006/relationships"><Relationship Id="rId2" Type="http://schemas.openxmlformats.org/officeDocument/2006/relationships/hyperlink" Target="http://fbs.admin.utah.edu/index.php/accountspayable/forms/misc/" TargetMode="External"/><Relationship Id="rId1" Type="http://schemas.openxmlformats.org/officeDocument/2006/relationships/hyperlink" Target="http://fbs.admin.utah.edu/download/AP/LPOAgreeF.pdf"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fbs.admin.utah.edu/index.php/accountspayable/policies/rules/limited/"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www.irs.gov/pub/irs-pdf/fw9.pdf" TargetMode="External"/></Relationships>
</file>

<file path=ppt/diagrams/_rels/drawing16.xml.rels><?xml version="1.0" encoding="UTF-8" standalone="yes"?>
<Relationships xmlns="http://schemas.openxmlformats.org/package/2006/relationships"><Relationship Id="rId3" Type="http://schemas.openxmlformats.org/officeDocument/2006/relationships/hyperlink" Target="http://fbs.admin.utah.edu/index.php/accountspayable/policies/rules/limited/" TargetMode="External"/><Relationship Id="rId2" Type="http://schemas.openxmlformats.org/officeDocument/2006/relationships/hyperlink" Target="http://fbs.admin.utah.edu/index.php/accountspayable/contact-us#LPCADMIN" TargetMode="External"/><Relationship Id="rId1" Type="http://schemas.openxmlformats.org/officeDocument/2006/relationships/hyperlink" Target="http://fbs.admin.utah.edu/download/AP/Open.pdf" TargetMode="External"/></Relationships>
</file>

<file path=ppt/diagrams/_rels/drawing17.xml.rels><?xml version="1.0" encoding="UTF-8" standalone="yes"?>
<Relationships xmlns="http://schemas.openxmlformats.org/package/2006/relationships"><Relationship Id="rId2" Type="http://schemas.openxmlformats.org/officeDocument/2006/relationships/hyperlink" Target="http://afs.admin.utah.edu/index.php/training/training-lpc/" TargetMode="External"/><Relationship Id="rId1" Type="http://schemas.openxmlformats.org/officeDocument/2006/relationships/hyperlink" Target="http://fbs.admin.utah.edu/download/AP/LPCAgree.pdf" TargetMode="External"/></Relationships>
</file>

<file path=ppt/diagrams/_rels/drawing19.xml.rels><?xml version="1.0" encoding="UTF-8" standalone="yes"?>
<Relationships xmlns="http://schemas.openxmlformats.org/package/2006/relationships"><Relationship Id="rId1" Type="http://schemas.openxmlformats.org/officeDocument/2006/relationships/hyperlink" Target="http://fbs.admin.utah.edu/download/AP/PaymentMethod.pdf" TargetMode="External"/></Relationships>
</file>

<file path=ppt/diagrams/_rels/drawing20.xml.rels><?xml version="1.0" encoding="UTF-8" standalone="yes"?>
<Relationships xmlns="http://schemas.openxmlformats.org/package/2006/relationships"><Relationship Id="rId3" Type="http://schemas.openxmlformats.org/officeDocument/2006/relationships/hyperlink" Target="http://www.regulations.utah.edu/administration/3-062.html" TargetMode="External"/><Relationship Id="rId2" Type="http://schemas.openxmlformats.org/officeDocument/2006/relationships/hyperlink" Target="http://fbs.admin.utah.edu/download/AP/GuestLectPerf.pdf" TargetMode="External"/><Relationship Id="rId1" Type="http://schemas.openxmlformats.org/officeDocument/2006/relationships/hyperlink" Target="http://fbs.admin.utah.edu/download/AP/ProfServConsAgreeF.pdf" TargetMode="External"/><Relationship Id="rId4" Type="http://schemas.openxmlformats.org/officeDocument/2006/relationships/hyperlink" Target="http://www.regulations.utah.edu/administration/3-111.html" TargetMode="External"/></Relationships>
</file>

<file path=ppt/diagrams/_rels/drawing21.xml.rels><?xml version="1.0" encoding="UTF-8" standalone="yes"?>
<Relationships xmlns="http://schemas.openxmlformats.org/package/2006/relationships"><Relationship Id="rId3" Type="http://schemas.openxmlformats.org/officeDocument/2006/relationships/hyperlink" Target="http://fbs.admin.utah.edu/download/AP/ChckRqstFx.pdf" TargetMode="External"/><Relationship Id="rId2" Type="http://schemas.openxmlformats.org/officeDocument/2006/relationships/hyperlink" Target="http://cgi.cc.utah.edu/cgi-bin/cgiwrap/acctpay/unique.pl" TargetMode="External"/><Relationship Id="rId1" Type="http://schemas.openxmlformats.org/officeDocument/2006/relationships/hyperlink" Target="http://fbs.admin.utah.edu/index.php/accountspayable/forms/onlinecheck/" TargetMode="External"/></Relationships>
</file>

<file path=ppt/diagrams/_rels/drawing28.xml.rels><?xml version="1.0" encoding="UTF-8" standalone="yes"?>
<Relationships xmlns="http://schemas.openxmlformats.org/package/2006/relationships"><Relationship Id="rId1" Type="http://schemas.openxmlformats.org/officeDocument/2006/relationships/hyperlink" Target="http://fbs.admin.utah.edu/download/AP/StopPaymentF.pdf" TargetMode="External"/></Relationships>
</file>

<file path=ppt/diagrams/_rels/drawing29.xml.rels><?xml version="1.0" encoding="UTF-8" standalone="yes"?>
<Relationships xmlns="http://schemas.openxmlformats.org/package/2006/relationships"><Relationship Id="rId2" Type="http://schemas.openxmlformats.org/officeDocument/2006/relationships/hyperlink" Target="http://www.hr.utah.edu/training/register/classdetails.php?ClassID=284" TargetMode="External"/><Relationship Id="rId1" Type="http://schemas.openxmlformats.org/officeDocument/2006/relationships/hyperlink" Target="http://fbs.admin.utah.edu/index.php/training/all-fbs-training-courses/"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1" Type="http://schemas.openxmlformats.org/officeDocument/2006/relationships/hyperlink" Target="http://www.regulations.utah.edu/administration/3-191.html" TargetMode="External"/></Relationships>
</file>

<file path=ppt/diagrams/_rels/drawing8.xml.rels><?xml version="1.0" encoding="UTF-8" standalone="yes"?>
<Relationships xmlns="http://schemas.openxmlformats.org/package/2006/relationships"><Relationship Id="rId2" Type="http://schemas.openxmlformats.org/officeDocument/2006/relationships/hyperlink" Target="http://fbs.admin.utah.edu/index.php/accountspayable/forms/misc/" TargetMode="External"/><Relationship Id="rId1" Type="http://schemas.openxmlformats.org/officeDocument/2006/relationships/hyperlink" Target="http://fbs.admin.utah.edu/download/AP/LPOAgreeF.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9E857-9643-49F4-B557-5016E67BE3C7}"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6D2DE8E5-CE80-450A-9FC4-258A9E495BC2}">
      <dgm:prSet/>
      <dgm:spPr/>
      <dgm:t>
        <a:bodyPr/>
        <a:lstStyle/>
        <a:p>
          <a:pPr rtl="0"/>
          <a:r>
            <a:rPr lang="en-US" b="1" u="sng" dirty="0" smtClean="0"/>
            <a:t>What We Do</a:t>
          </a:r>
          <a:r>
            <a:rPr lang="en-US" b="1" dirty="0" smtClean="0"/>
            <a:t>:</a:t>
          </a:r>
          <a:endParaRPr lang="en-US" dirty="0"/>
        </a:p>
      </dgm:t>
    </dgm:pt>
    <dgm:pt modelId="{52AE15CC-69B2-4008-89D8-0D69B08BA477}" type="parTrans" cxnId="{7FF48BCE-0CEE-4A74-922D-602DD6EF7FAD}">
      <dgm:prSet/>
      <dgm:spPr/>
      <dgm:t>
        <a:bodyPr/>
        <a:lstStyle/>
        <a:p>
          <a:endParaRPr lang="en-US"/>
        </a:p>
      </dgm:t>
    </dgm:pt>
    <dgm:pt modelId="{C86D7096-5106-4E94-AD96-466D4BDA5F68}" type="sibTrans" cxnId="{7FF48BCE-0CEE-4A74-922D-602DD6EF7FAD}">
      <dgm:prSet/>
      <dgm:spPr/>
      <dgm:t>
        <a:bodyPr/>
        <a:lstStyle/>
        <a:p>
          <a:endParaRPr lang="en-US"/>
        </a:p>
      </dgm:t>
    </dgm:pt>
    <dgm:pt modelId="{5E734154-11C7-4D60-A40B-C72106783806}">
      <dgm:prSet/>
      <dgm:spPr>
        <a:solidFill>
          <a:schemeClr val="accent1">
            <a:lumMod val="60000"/>
            <a:lumOff val="40000"/>
            <a:alpha val="48000"/>
          </a:schemeClr>
        </a:solidFill>
      </dgm:spPr>
      <dgm:t>
        <a:bodyPr/>
        <a:lstStyle/>
        <a:p>
          <a:pPr rtl="0"/>
          <a:r>
            <a:rPr lang="en-US" b="1" dirty="0" smtClean="0"/>
            <a:t>Expenditure Review</a:t>
          </a:r>
          <a:endParaRPr lang="en-US" dirty="0"/>
        </a:p>
      </dgm:t>
    </dgm:pt>
    <dgm:pt modelId="{97812C6C-E0D8-437B-935F-CE6DA0FCD1F3}" type="parTrans" cxnId="{E45F3332-831E-49F6-B8D5-A28AE9055463}">
      <dgm:prSet/>
      <dgm:spPr/>
      <dgm:t>
        <a:bodyPr/>
        <a:lstStyle/>
        <a:p>
          <a:endParaRPr lang="en-US"/>
        </a:p>
      </dgm:t>
    </dgm:pt>
    <dgm:pt modelId="{7D01E13A-60FF-49E5-8663-C87A9458CC5D}" type="sibTrans" cxnId="{E45F3332-831E-49F6-B8D5-A28AE9055463}">
      <dgm:prSet/>
      <dgm:spPr/>
      <dgm:t>
        <a:bodyPr/>
        <a:lstStyle/>
        <a:p>
          <a:endParaRPr lang="en-US"/>
        </a:p>
      </dgm:t>
    </dgm:pt>
    <dgm:pt modelId="{BF922C62-C052-4562-B8D4-97D5D72C4911}">
      <dgm:prSet/>
      <dgm:spPr>
        <a:solidFill>
          <a:schemeClr val="accent1">
            <a:lumMod val="60000"/>
            <a:lumOff val="40000"/>
            <a:alpha val="48000"/>
          </a:schemeClr>
        </a:solidFill>
      </dgm:spPr>
      <dgm:t>
        <a:bodyPr/>
        <a:lstStyle/>
        <a:p>
          <a:pPr rtl="0"/>
          <a:r>
            <a:rPr lang="en-US" b="1" dirty="0" smtClean="0"/>
            <a:t>Department &amp; Vendor Relations</a:t>
          </a:r>
          <a:endParaRPr lang="en-US" dirty="0"/>
        </a:p>
      </dgm:t>
    </dgm:pt>
    <dgm:pt modelId="{3B9E365F-9A41-4FAA-B426-444D97907AD8}" type="parTrans" cxnId="{5953E1A8-215A-4099-8D37-E43840012EE1}">
      <dgm:prSet/>
      <dgm:spPr/>
      <dgm:t>
        <a:bodyPr/>
        <a:lstStyle/>
        <a:p>
          <a:endParaRPr lang="en-US"/>
        </a:p>
      </dgm:t>
    </dgm:pt>
    <dgm:pt modelId="{5FA465C9-D519-4937-9474-51D784252BA0}" type="sibTrans" cxnId="{5953E1A8-215A-4099-8D37-E43840012EE1}">
      <dgm:prSet/>
      <dgm:spPr/>
      <dgm:t>
        <a:bodyPr/>
        <a:lstStyle/>
        <a:p>
          <a:endParaRPr lang="en-US"/>
        </a:p>
      </dgm:t>
    </dgm:pt>
    <dgm:pt modelId="{7FE80DC3-47A9-4B23-98B2-B6B11EBB1260}">
      <dgm:prSet/>
      <dgm:spPr>
        <a:solidFill>
          <a:schemeClr val="accent1">
            <a:lumMod val="60000"/>
            <a:lumOff val="40000"/>
            <a:alpha val="48000"/>
          </a:schemeClr>
        </a:solidFill>
      </dgm:spPr>
      <dgm:t>
        <a:bodyPr/>
        <a:lstStyle/>
        <a:p>
          <a:pPr rtl="0"/>
          <a:r>
            <a:rPr lang="en-US" b="1" dirty="0" smtClean="0"/>
            <a:t>Voucher Processing</a:t>
          </a:r>
          <a:endParaRPr lang="en-US" dirty="0"/>
        </a:p>
      </dgm:t>
    </dgm:pt>
    <dgm:pt modelId="{278C4FB9-7D44-4DA8-9E87-1B6E185EA906}" type="parTrans" cxnId="{9391F96C-2CA7-449B-AFA1-CDDD81D8EA7E}">
      <dgm:prSet/>
      <dgm:spPr/>
      <dgm:t>
        <a:bodyPr/>
        <a:lstStyle/>
        <a:p>
          <a:endParaRPr lang="en-US"/>
        </a:p>
      </dgm:t>
    </dgm:pt>
    <dgm:pt modelId="{DC162875-497A-41C1-B1BA-C40F199D1550}" type="sibTrans" cxnId="{9391F96C-2CA7-449B-AFA1-CDDD81D8EA7E}">
      <dgm:prSet/>
      <dgm:spPr/>
      <dgm:t>
        <a:bodyPr/>
        <a:lstStyle/>
        <a:p>
          <a:endParaRPr lang="en-US"/>
        </a:p>
      </dgm:t>
    </dgm:pt>
    <dgm:pt modelId="{64449DD4-B2C9-4549-A8CD-405003FE0978}">
      <dgm:prSet/>
      <dgm:spPr>
        <a:solidFill>
          <a:schemeClr val="accent1">
            <a:lumMod val="60000"/>
            <a:lumOff val="40000"/>
            <a:alpha val="48000"/>
          </a:schemeClr>
        </a:solidFill>
      </dgm:spPr>
      <dgm:t>
        <a:bodyPr/>
        <a:lstStyle/>
        <a:p>
          <a:pPr rtl="0"/>
          <a:r>
            <a:rPr lang="en-US" b="1" dirty="0" smtClean="0"/>
            <a:t>Payment Processing</a:t>
          </a:r>
          <a:endParaRPr lang="en-US" dirty="0"/>
        </a:p>
      </dgm:t>
    </dgm:pt>
    <dgm:pt modelId="{DCA3A6F1-A115-4CF3-9386-BF8478ECE6EC}" type="parTrans" cxnId="{F02AEB53-396F-466E-AD76-1C646775AAE3}">
      <dgm:prSet/>
      <dgm:spPr/>
      <dgm:t>
        <a:bodyPr/>
        <a:lstStyle/>
        <a:p>
          <a:endParaRPr lang="en-US"/>
        </a:p>
      </dgm:t>
    </dgm:pt>
    <dgm:pt modelId="{F04EE3BB-F648-4A11-A660-7BABE6AE14C6}" type="sibTrans" cxnId="{F02AEB53-396F-466E-AD76-1C646775AAE3}">
      <dgm:prSet/>
      <dgm:spPr/>
      <dgm:t>
        <a:bodyPr/>
        <a:lstStyle/>
        <a:p>
          <a:endParaRPr lang="en-US"/>
        </a:p>
      </dgm:t>
    </dgm:pt>
    <dgm:pt modelId="{12E08418-FA32-46B8-805F-2E5A0036DF05}">
      <dgm:prSet/>
      <dgm:spPr>
        <a:solidFill>
          <a:schemeClr val="accent1">
            <a:lumMod val="60000"/>
            <a:lumOff val="40000"/>
            <a:alpha val="48000"/>
          </a:schemeClr>
        </a:solidFill>
      </dgm:spPr>
      <dgm:t>
        <a:bodyPr/>
        <a:lstStyle/>
        <a:p>
          <a:pPr rtl="0"/>
          <a:r>
            <a:rPr lang="en-US" b="1" dirty="0" smtClean="0"/>
            <a:t>Auditing</a:t>
          </a:r>
          <a:endParaRPr lang="en-US" dirty="0"/>
        </a:p>
      </dgm:t>
    </dgm:pt>
    <dgm:pt modelId="{DFE6714B-D650-4034-BBB2-05562E4EE32C}" type="parTrans" cxnId="{4F6D5DEB-E2F5-4CB7-BC71-2B152D71F3D6}">
      <dgm:prSet/>
      <dgm:spPr/>
      <dgm:t>
        <a:bodyPr/>
        <a:lstStyle/>
        <a:p>
          <a:endParaRPr lang="en-US"/>
        </a:p>
      </dgm:t>
    </dgm:pt>
    <dgm:pt modelId="{A56E8E56-E7A4-413F-A181-49748D5469E5}" type="sibTrans" cxnId="{4F6D5DEB-E2F5-4CB7-BC71-2B152D71F3D6}">
      <dgm:prSet/>
      <dgm:spPr/>
      <dgm:t>
        <a:bodyPr/>
        <a:lstStyle/>
        <a:p>
          <a:endParaRPr lang="en-US"/>
        </a:p>
      </dgm:t>
    </dgm:pt>
    <dgm:pt modelId="{B0AE87C0-A15A-4CFB-8530-9E0EB82270C9}">
      <dgm:prSet/>
      <dgm:spPr>
        <a:solidFill>
          <a:schemeClr val="accent1">
            <a:lumMod val="60000"/>
            <a:lumOff val="40000"/>
            <a:alpha val="48000"/>
          </a:schemeClr>
        </a:solidFill>
      </dgm:spPr>
      <dgm:t>
        <a:bodyPr/>
        <a:lstStyle/>
        <a:p>
          <a:pPr rtl="0"/>
          <a:r>
            <a:rPr lang="en-US" b="1" dirty="0" smtClean="0"/>
            <a:t>1099 Reporting</a:t>
          </a:r>
          <a:endParaRPr lang="en-US" dirty="0"/>
        </a:p>
      </dgm:t>
    </dgm:pt>
    <dgm:pt modelId="{36C509F8-8B27-4108-8947-8E4BC6C32226}" type="parTrans" cxnId="{F8CDE669-CBCA-4577-8F2C-C93742A3B24A}">
      <dgm:prSet/>
      <dgm:spPr/>
      <dgm:t>
        <a:bodyPr/>
        <a:lstStyle/>
        <a:p>
          <a:endParaRPr lang="en-US"/>
        </a:p>
      </dgm:t>
    </dgm:pt>
    <dgm:pt modelId="{BB22E8C1-E906-4512-A0C9-65F30DB030B7}" type="sibTrans" cxnId="{F8CDE669-CBCA-4577-8F2C-C93742A3B24A}">
      <dgm:prSet/>
      <dgm:spPr/>
      <dgm:t>
        <a:bodyPr/>
        <a:lstStyle/>
        <a:p>
          <a:endParaRPr lang="en-US"/>
        </a:p>
      </dgm:t>
    </dgm:pt>
    <dgm:pt modelId="{868BF55E-5A0F-4E6B-96C2-FA0F1C613185}">
      <dgm:prSet/>
      <dgm:spPr>
        <a:solidFill>
          <a:schemeClr val="accent1">
            <a:lumMod val="60000"/>
            <a:lumOff val="40000"/>
            <a:alpha val="48000"/>
          </a:schemeClr>
        </a:solidFill>
      </dgm:spPr>
      <dgm:t>
        <a:bodyPr/>
        <a:lstStyle/>
        <a:p>
          <a:pPr rtl="0"/>
          <a:r>
            <a:rPr lang="en-US" b="1" dirty="0" smtClean="0"/>
            <a:t>Duplicate transactions</a:t>
          </a:r>
          <a:endParaRPr lang="en-US" dirty="0"/>
        </a:p>
      </dgm:t>
    </dgm:pt>
    <dgm:pt modelId="{FB6A0450-97B4-4EB3-9FA7-45349782D1E6}" type="parTrans" cxnId="{3B811120-67E1-4509-BD1C-495536B228E4}">
      <dgm:prSet/>
      <dgm:spPr/>
      <dgm:t>
        <a:bodyPr/>
        <a:lstStyle/>
        <a:p>
          <a:endParaRPr lang="en-US"/>
        </a:p>
      </dgm:t>
    </dgm:pt>
    <dgm:pt modelId="{D6CAD304-2B58-44B1-A985-EA67064896EF}" type="sibTrans" cxnId="{3B811120-67E1-4509-BD1C-495536B228E4}">
      <dgm:prSet/>
      <dgm:spPr/>
      <dgm:t>
        <a:bodyPr/>
        <a:lstStyle/>
        <a:p>
          <a:endParaRPr lang="en-US"/>
        </a:p>
      </dgm:t>
    </dgm:pt>
    <dgm:pt modelId="{DD52DA0F-63BD-4BB6-B637-549AFEE304A1}">
      <dgm:prSet/>
      <dgm:spPr>
        <a:solidFill>
          <a:schemeClr val="accent1">
            <a:lumMod val="60000"/>
            <a:lumOff val="40000"/>
            <a:alpha val="48000"/>
          </a:schemeClr>
        </a:solidFill>
      </dgm:spPr>
      <dgm:t>
        <a:bodyPr/>
        <a:lstStyle/>
        <a:p>
          <a:pPr rtl="0"/>
          <a:r>
            <a:rPr lang="en-US" b="1" dirty="0" smtClean="0"/>
            <a:t>Stale-dated payments</a:t>
          </a:r>
          <a:endParaRPr lang="en-US" dirty="0"/>
        </a:p>
      </dgm:t>
    </dgm:pt>
    <dgm:pt modelId="{8EF20C99-36A3-4FB7-8D82-78A192AC7F56}" type="parTrans" cxnId="{72228313-ECC9-4C7C-B547-36D1ED784980}">
      <dgm:prSet/>
      <dgm:spPr/>
      <dgm:t>
        <a:bodyPr/>
        <a:lstStyle/>
        <a:p>
          <a:endParaRPr lang="en-US"/>
        </a:p>
      </dgm:t>
    </dgm:pt>
    <dgm:pt modelId="{C3D254FA-9960-4BFE-A358-8C05751B2849}" type="sibTrans" cxnId="{72228313-ECC9-4C7C-B547-36D1ED784980}">
      <dgm:prSet/>
      <dgm:spPr/>
      <dgm:t>
        <a:bodyPr/>
        <a:lstStyle/>
        <a:p>
          <a:endParaRPr lang="en-US"/>
        </a:p>
      </dgm:t>
    </dgm:pt>
    <dgm:pt modelId="{53EDA87D-DDB1-4B06-B330-6488526E9906}">
      <dgm:prSet/>
      <dgm:spPr>
        <a:solidFill>
          <a:schemeClr val="accent1">
            <a:lumMod val="60000"/>
            <a:lumOff val="40000"/>
            <a:alpha val="48000"/>
          </a:schemeClr>
        </a:solidFill>
      </dgm:spPr>
      <dgm:t>
        <a:bodyPr/>
        <a:lstStyle/>
        <a:p>
          <a:pPr rtl="0"/>
          <a:r>
            <a:rPr lang="en-US" b="1" dirty="0" smtClean="0"/>
            <a:t>Document Imaging</a:t>
          </a:r>
          <a:endParaRPr lang="en-US" dirty="0"/>
        </a:p>
      </dgm:t>
    </dgm:pt>
    <dgm:pt modelId="{DD786036-B75F-468C-8C28-0FBE4532D26D}" type="parTrans" cxnId="{F22EBF53-89D1-4210-8CDA-6EC20F11B485}">
      <dgm:prSet/>
      <dgm:spPr/>
      <dgm:t>
        <a:bodyPr/>
        <a:lstStyle/>
        <a:p>
          <a:endParaRPr lang="en-US"/>
        </a:p>
      </dgm:t>
    </dgm:pt>
    <dgm:pt modelId="{7EC2FB39-B77B-47BF-810F-5A8CDA8AF70B}" type="sibTrans" cxnId="{F22EBF53-89D1-4210-8CDA-6EC20F11B485}">
      <dgm:prSet/>
      <dgm:spPr/>
      <dgm:t>
        <a:bodyPr/>
        <a:lstStyle/>
        <a:p>
          <a:endParaRPr lang="en-US"/>
        </a:p>
      </dgm:t>
    </dgm:pt>
    <dgm:pt modelId="{15C350A5-10D2-47C6-9060-AC6B11C7354F}">
      <dgm:prSet/>
      <dgm:spPr>
        <a:solidFill>
          <a:schemeClr val="accent1">
            <a:lumMod val="60000"/>
            <a:lumOff val="40000"/>
            <a:alpha val="48000"/>
          </a:schemeClr>
        </a:solidFill>
      </dgm:spPr>
      <dgm:t>
        <a:bodyPr/>
        <a:lstStyle/>
        <a:p>
          <a:pPr rtl="0"/>
          <a:r>
            <a:rPr lang="en-US" b="1" dirty="0" smtClean="0"/>
            <a:t>Form Distribution</a:t>
          </a:r>
          <a:endParaRPr lang="en-US" dirty="0"/>
        </a:p>
      </dgm:t>
    </dgm:pt>
    <dgm:pt modelId="{CCDD6B0A-ADB1-4BF3-BB6D-C83B6AF0F089}" type="parTrans" cxnId="{68453029-722B-4933-8A32-7C6913555807}">
      <dgm:prSet/>
      <dgm:spPr/>
      <dgm:t>
        <a:bodyPr/>
        <a:lstStyle/>
        <a:p>
          <a:endParaRPr lang="en-US"/>
        </a:p>
      </dgm:t>
    </dgm:pt>
    <dgm:pt modelId="{39B7D0F4-062E-452B-BAF9-CB15ED337555}" type="sibTrans" cxnId="{68453029-722B-4933-8A32-7C6913555807}">
      <dgm:prSet/>
      <dgm:spPr/>
      <dgm:t>
        <a:bodyPr/>
        <a:lstStyle/>
        <a:p>
          <a:endParaRPr lang="en-US"/>
        </a:p>
      </dgm:t>
    </dgm:pt>
    <dgm:pt modelId="{332E5F28-0AC1-45F5-A0C1-F11E8983C9E7}">
      <dgm:prSet/>
      <dgm:spPr>
        <a:solidFill>
          <a:schemeClr val="accent1">
            <a:lumMod val="60000"/>
            <a:lumOff val="40000"/>
            <a:alpha val="48000"/>
          </a:schemeClr>
        </a:solidFill>
      </dgm:spPr>
      <dgm:t>
        <a:bodyPr/>
        <a:lstStyle/>
        <a:p>
          <a:pPr rtl="0"/>
          <a:r>
            <a:rPr lang="en-US" b="1" dirty="0" smtClean="0"/>
            <a:t>Limited Purchase Orders (LPO’s)</a:t>
          </a:r>
          <a:endParaRPr lang="en-US" dirty="0"/>
        </a:p>
      </dgm:t>
    </dgm:pt>
    <dgm:pt modelId="{96FB1DDE-CC5F-4477-BEA1-DAFD1FCB29CB}" type="parTrans" cxnId="{D11DB607-F88A-4819-9194-CC88892BC5DE}">
      <dgm:prSet/>
      <dgm:spPr/>
      <dgm:t>
        <a:bodyPr/>
        <a:lstStyle/>
        <a:p>
          <a:endParaRPr lang="en-US"/>
        </a:p>
      </dgm:t>
    </dgm:pt>
    <dgm:pt modelId="{1C4B624F-849A-4828-A8DC-8043D2B186AC}" type="sibTrans" cxnId="{D11DB607-F88A-4819-9194-CC88892BC5DE}">
      <dgm:prSet/>
      <dgm:spPr/>
      <dgm:t>
        <a:bodyPr/>
        <a:lstStyle/>
        <a:p>
          <a:endParaRPr lang="en-US"/>
        </a:p>
      </dgm:t>
    </dgm:pt>
    <dgm:pt modelId="{B1881E92-4375-4696-A96E-C02DDD4C4692}">
      <dgm:prSet/>
      <dgm:spPr>
        <a:solidFill>
          <a:schemeClr val="accent1">
            <a:lumMod val="60000"/>
            <a:lumOff val="40000"/>
            <a:alpha val="48000"/>
          </a:schemeClr>
        </a:solidFill>
      </dgm:spPr>
      <dgm:t>
        <a:bodyPr/>
        <a:lstStyle/>
        <a:p>
          <a:pPr rtl="0"/>
          <a:r>
            <a:rPr lang="en-US" b="1" dirty="0" smtClean="0"/>
            <a:t>Limited Purchase Checks (LPC’s)</a:t>
          </a:r>
          <a:endParaRPr lang="en-US" dirty="0"/>
        </a:p>
      </dgm:t>
    </dgm:pt>
    <dgm:pt modelId="{769B2954-2F6C-4FF8-8514-F671E7189F5D}" type="parTrans" cxnId="{96C1386F-9423-4435-8CAB-BF4AE31CE3C7}">
      <dgm:prSet/>
      <dgm:spPr/>
      <dgm:t>
        <a:bodyPr/>
        <a:lstStyle/>
        <a:p>
          <a:endParaRPr lang="en-US"/>
        </a:p>
      </dgm:t>
    </dgm:pt>
    <dgm:pt modelId="{D0B7D157-3B78-4777-B02F-B3E3508881C0}" type="sibTrans" cxnId="{96C1386F-9423-4435-8CAB-BF4AE31CE3C7}">
      <dgm:prSet/>
      <dgm:spPr/>
      <dgm:t>
        <a:bodyPr/>
        <a:lstStyle/>
        <a:p>
          <a:endParaRPr lang="en-US"/>
        </a:p>
      </dgm:t>
    </dgm:pt>
    <dgm:pt modelId="{248DD7D6-518D-4A51-ACDF-9577C76E5F48}">
      <dgm:prSet/>
      <dgm:spPr>
        <a:solidFill>
          <a:schemeClr val="accent1">
            <a:lumMod val="60000"/>
            <a:lumOff val="40000"/>
            <a:alpha val="48000"/>
          </a:schemeClr>
        </a:solidFill>
      </dgm:spPr>
      <dgm:t>
        <a:bodyPr/>
        <a:lstStyle/>
        <a:p>
          <a:pPr rtl="0"/>
          <a:r>
            <a:rPr lang="en-US" b="1" dirty="0" smtClean="0"/>
            <a:t>Campus Orders</a:t>
          </a:r>
          <a:endParaRPr lang="en-US" dirty="0"/>
        </a:p>
      </dgm:t>
    </dgm:pt>
    <dgm:pt modelId="{EB8D7EBE-442D-4FA1-8F78-C839D62E321F}" type="parTrans" cxnId="{307B92ED-0D9A-43D7-81C8-424FB965E7BD}">
      <dgm:prSet/>
      <dgm:spPr/>
      <dgm:t>
        <a:bodyPr/>
        <a:lstStyle/>
        <a:p>
          <a:endParaRPr lang="en-US"/>
        </a:p>
      </dgm:t>
    </dgm:pt>
    <dgm:pt modelId="{83B4D7DF-009E-4BBD-9BC6-BC8411D9C06E}" type="sibTrans" cxnId="{307B92ED-0D9A-43D7-81C8-424FB965E7BD}">
      <dgm:prSet/>
      <dgm:spPr/>
      <dgm:t>
        <a:bodyPr/>
        <a:lstStyle/>
        <a:p>
          <a:endParaRPr lang="en-US"/>
        </a:p>
      </dgm:t>
    </dgm:pt>
    <dgm:pt modelId="{D5377C3C-D9DF-4E79-B095-1EFF198F2447}">
      <dgm:prSet/>
      <dgm:spPr>
        <a:solidFill>
          <a:schemeClr val="accent1">
            <a:lumMod val="60000"/>
            <a:lumOff val="40000"/>
            <a:alpha val="48000"/>
          </a:schemeClr>
        </a:solidFill>
      </dgm:spPr>
      <dgm:t>
        <a:bodyPr/>
        <a:lstStyle/>
        <a:p>
          <a:pPr rtl="0"/>
          <a:r>
            <a:rPr lang="en-US" b="1" dirty="0" smtClean="0"/>
            <a:t>Campus Order Processing</a:t>
          </a:r>
          <a:endParaRPr lang="en-US" b="1" dirty="0"/>
        </a:p>
      </dgm:t>
    </dgm:pt>
    <dgm:pt modelId="{E178A49B-FCE4-4466-A70F-9D435D81D0BB}" type="parTrans" cxnId="{0E156113-9ABD-4F03-AA68-D4708F0F07D4}">
      <dgm:prSet/>
      <dgm:spPr/>
      <dgm:t>
        <a:bodyPr/>
        <a:lstStyle/>
        <a:p>
          <a:endParaRPr lang="en-US"/>
        </a:p>
      </dgm:t>
    </dgm:pt>
    <dgm:pt modelId="{33806A7F-6F54-48E2-AA08-70A04F2BF8F6}" type="sibTrans" cxnId="{0E156113-9ABD-4F03-AA68-D4708F0F07D4}">
      <dgm:prSet/>
      <dgm:spPr/>
      <dgm:t>
        <a:bodyPr/>
        <a:lstStyle/>
        <a:p>
          <a:endParaRPr lang="en-US"/>
        </a:p>
      </dgm:t>
    </dgm:pt>
    <dgm:pt modelId="{F8B31F81-7B91-49E3-8519-5F46DFB4871B}" type="pres">
      <dgm:prSet presAssocID="{CA59E857-9643-49F4-B557-5016E67BE3C7}" presName="linear" presStyleCnt="0">
        <dgm:presLayoutVars>
          <dgm:dir/>
          <dgm:animLvl val="lvl"/>
          <dgm:resizeHandles val="exact"/>
        </dgm:presLayoutVars>
      </dgm:prSet>
      <dgm:spPr/>
      <dgm:t>
        <a:bodyPr/>
        <a:lstStyle/>
        <a:p>
          <a:endParaRPr lang="en-US"/>
        </a:p>
      </dgm:t>
    </dgm:pt>
    <dgm:pt modelId="{3EA34152-FBF9-419D-A21B-0E953F0D811A}" type="pres">
      <dgm:prSet presAssocID="{6D2DE8E5-CE80-450A-9FC4-258A9E495BC2}" presName="parentLin" presStyleCnt="0"/>
      <dgm:spPr/>
    </dgm:pt>
    <dgm:pt modelId="{02B1B773-987C-4BE9-B1B9-45254CD36740}" type="pres">
      <dgm:prSet presAssocID="{6D2DE8E5-CE80-450A-9FC4-258A9E495BC2}" presName="parentLeftMargin" presStyleLbl="node1" presStyleIdx="0" presStyleCnt="1"/>
      <dgm:spPr/>
      <dgm:t>
        <a:bodyPr/>
        <a:lstStyle/>
        <a:p>
          <a:endParaRPr lang="en-US"/>
        </a:p>
      </dgm:t>
    </dgm:pt>
    <dgm:pt modelId="{EB353FB4-5E3D-43D9-9B07-A1D45777D8F5}" type="pres">
      <dgm:prSet presAssocID="{6D2DE8E5-CE80-450A-9FC4-258A9E495BC2}" presName="parentText" presStyleLbl="node1" presStyleIdx="0" presStyleCnt="1">
        <dgm:presLayoutVars>
          <dgm:chMax val="0"/>
          <dgm:bulletEnabled val="1"/>
        </dgm:presLayoutVars>
      </dgm:prSet>
      <dgm:spPr/>
      <dgm:t>
        <a:bodyPr/>
        <a:lstStyle/>
        <a:p>
          <a:endParaRPr lang="en-US"/>
        </a:p>
      </dgm:t>
    </dgm:pt>
    <dgm:pt modelId="{E83A5686-C4D4-481E-A923-12B32F90C1C3}" type="pres">
      <dgm:prSet presAssocID="{6D2DE8E5-CE80-450A-9FC4-258A9E495BC2}" presName="negativeSpace" presStyleCnt="0"/>
      <dgm:spPr/>
    </dgm:pt>
    <dgm:pt modelId="{1AB49EC6-3512-43D1-9F1C-FCBEB9E65917}" type="pres">
      <dgm:prSet presAssocID="{6D2DE8E5-CE80-450A-9FC4-258A9E495BC2}" presName="childText" presStyleLbl="conFgAcc1" presStyleIdx="0" presStyleCnt="1">
        <dgm:presLayoutVars>
          <dgm:bulletEnabled val="1"/>
        </dgm:presLayoutVars>
      </dgm:prSet>
      <dgm:spPr/>
      <dgm:t>
        <a:bodyPr/>
        <a:lstStyle/>
        <a:p>
          <a:endParaRPr lang="en-US"/>
        </a:p>
      </dgm:t>
    </dgm:pt>
  </dgm:ptLst>
  <dgm:cxnLst>
    <dgm:cxn modelId="{0EF6ADDC-C276-4DAE-8308-BFC1AA471C6E}" type="presOf" srcId="{15C350A5-10D2-47C6-9060-AC6B11C7354F}" destId="{1AB49EC6-3512-43D1-9F1C-FCBEB9E65917}" srcOrd="0" destOrd="9" presId="urn:microsoft.com/office/officeart/2005/8/layout/list1"/>
    <dgm:cxn modelId="{4F6D5DEB-E2F5-4CB7-BC71-2B152D71F3D6}" srcId="{6D2DE8E5-CE80-450A-9FC4-258A9E495BC2}" destId="{12E08418-FA32-46B8-805F-2E5A0036DF05}" srcOrd="4" destOrd="0" parTransId="{DFE6714B-D650-4034-BBB2-05562E4EE32C}" sibTransId="{A56E8E56-E7A4-413F-A181-49748D5469E5}"/>
    <dgm:cxn modelId="{307B92ED-0D9A-43D7-81C8-424FB965E7BD}" srcId="{15C350A5-10D2-47C6-9060-AC6B11C7354F}" destId="{248DD7D6-518D-4A51-ACDF-9577C76E5F48}" srcOrd="2" destOrd="0" parTransId="{EB8D7EBE-442D-4FA1-8F78-C839D62E321F}" sibTransId="{83B4D7DF-009E-4BBD-9BC6-BC8411D9C06E}"/>
    <dgm:cxn modelId="{F8D26449-9692-460B-88D4-893FEF9373A2}" type="presOf" srcId="{6D2DE8E5-CE80-450A-9FC4-258A9E495BC2}" destId="{02B1B773-987C-4BE9-B1B9-45254CD36740}" srcOrd="0" destOrd="0" presId="urn:microsoft.com/office/officeart/2005/8/layout/list1"/>
    <dgm:cxn modelId="{5953E1A8-215A-4099-8D37-E43840012EE1}" srcId="{6D2DE8E5-CE80-450A-9FC4-258A9E495BC2}" destId="{BF922C62-C052-4562-B8D4-97D5D72C4911}" srcOrd="1" destOrd="0" parTransId="{3B9E365F-9A41-4FAA-B426-444D97907AD8}" sibTransId="{5FA465C9-D519-4937-9474-51D784252BA0}"/>
    <dgm:cxn modelId="{0E83C930-17AA-45D7-9FEB-1126B0C02490}" type="presOf" srcId="{868BF55E-5A0F-4E6B-96C2-FA0F1C613185}" destId="{1AB49EC6-3512-43D1-9F1C-FCBEB9E65917}" srcOrd="0" destOrd="6" presId="urn:microsoft.com/office/officeart/2005/8/layout/list1"/>
    <dgm:cxn modelId="{67D05BB8-AE53-473A-9908-CDEB8C6314E2}" type="presOf" srcId="{12E08418-FA32-46B8-805F-2E5A0036DF05}" destId="{1AB49EC6-3512-43D1-9F1C-FCBEB9E65917}" srcOrd="0" destOrd="4" presId="urn:microsoft.com/office/officeart/2005/8/layout/list1"/>
    <dgm:cxn modelId="{F22EBF53-89D1-4210-8CDA-6EC20F11B485}" srcId="{6D2DE8E5-CE80-450A-9FC4-258A9E495BC2}" destId="{53EDA87D-DDB1-4B06-B330-6488526E9906}" srcOrd="5" destOrd="0" parTransId="{DD786036-B75F-468C-8C28-0FBE4532D26D}" sibTransId="{7EC2FB39-B77B-47BF-810F-5A8CDA8AF70B}"/>
    <dgm:cxn modelId="{9B0C46B5-E45B-478F-B435-158217E9A039}" type="presOf" srcId="{B0AE87C0-A15A-4CFB-8530-9E0EB82270C9}" destId="{1AB49EC6-3512-43D1-9F1C-FCBEB9E65917}" srcOrd="0" destOrd="5" presId="urn:microsoft.com/office/officeart/2005/8/layout/list1"/>
    <dgm:cxn modelId="{F5EEFBCD-3844-42CF-AD6E-701195A8D5A6}" type="presOf" srcId="{64449DD4-B2C9-4549-A8CD-405003FE0978}" destId="{1AB49EC6-3512-43D1-9F1C-FCBEB9E65917}" srcOrd="0" destOrd="3" presId="urn:microsoft.com/office/officeart/2005/8/layout/list1"/>
    <dgm:cxn modelId="{E45F3332-831E-49F6-B8D5-A28AE9055463}" srcId="{6D2DE8E5-CE80-450A-9FC4-258A9E495BC2}" destId="{5E734154-11C7-4D60-A40B-C72106783806}" srcOrd="0" destOrd="0" parTransId="{97812C6C-E0D8-437B-935F-CE6DA0FCD1F3}" sibTransId="{7D01E13A-60FF-49E5-8663-C87A9458CC5D}"/>
    <dgm:cxn modelId="{1B085CF2-AC0C-4BAC-BA42-ED08B40BC207}" type="presOf" srcId="{BF922C62-C052-4562-B8D4-97D5D72C4911}" destId="{1AB49EC6-3512-43D1-9F1C-FCBEB9E65917}" srcOrd="0" destOrd="1" presId="urn:microsoft.com/office/officeart/2005/8/layout/list1"/>
    <dgm:cxn modelId="{9391F96C-2CA7-449B-AFA1-CDDD81D8EA7E}" srcId="{6D2DE8E5-CE80-450A-9FC4-258A9E495BC2}" destId="{7FE80DC3-47A9-4B23-98B2-B6B11EBB1260}" srcOrd="2" destOrd="0" parTransId="{278C4FB9-7D44-4DA8-9E87-1B6E185EA906}" sibTransId="{DC162875-497A-41C1-B1BA-C40F199D1550}"/>
    <dgm:cxn modelId="{F02AEB53-396F-466E-AD76-1C646775AAE3}" srcId="{6D2DE8E5-CE80-450A-9FC4-258A9E495BC2}" destId="{64449DD4-B2C9-4549-A8CD-405003FE0978}" srcOrd="3" destOrd="0" parTransId="{DCA3A6F1-A115-4CF3-9386-BF8478ECE6EC}" sibTransId="{F04EE3BB-F648-4A11-A660-7BABE6AE14C6}"/>
    <dgm:cxn modelId="{F8CDE669-CBCA-4577-8F2C-C93742A3B24A}" srcId="{12E08418-FA32-46B8-805F-2E5A0036DF05}" destId="{B0AE87C0-A15A-4CFB-8530-9E0EB82270C9}" srcOrd="0" destOrd="0" parTransId="{36C509F8-8B27-4108-8947-8E4BC6C32226}" sibTransId="{BB22E8C1-E906-4512-A0C9-65F30DB030B7}"/>
    <dgm:cxn modelId="{6F21DC51-1257-4FB4-9E2D-BB3C6EBF3E1E}" type="presOf" srcId="{248DD7D6-518D-4A51-ACDF-9577C76E5F48}" destId="{1AB49EC6-3512-43D1-9F1C-FCBEB9E65917}" srcOrd="0" destOrd="12" presId="urn:microsoft.com/office/officeart/2005/8/layout/list1"/>
    <dgm:cxn modelId="{ADCFB2EC-DC2A-4932-9DB5-7C0DE4837623}" type="presOf" srcId="{B1881E92-4375-4696-A96E-C02DDD4C4692}" destId="{1AB49EC6-3512-43D1-9F1C-FCBEB9E65917}" srcOrd="0" destOrd="11" presId="urn:microsoft.com/office/officeart/2005/8/layout/list1"/>
    <dgm:cxn modelId="{68453029-722B-4933-8A32-7C6913555807}" srcId="{6D2DE8E5-CE80-450A-9FC4-258A9E495BC2}" destId="{15C350A5-10D2-47C6-9060-AC6B11C7354F}" srcOrd="6" destOrd="0" parTransId="{CCDD6B0A-ADB1-4BF3-BB6D-C83B6AF0F089}" sibTransId="{39B7D0F4-062E-452B-BAF9-CB15ED337555}"/>
    <dgm:cxn modelId="{3B811120-67E1-4509-BD1C-495536B228E4}" srcId="{12E08418-FA32-46B8-805F-2E5A0036DF05}" destId="{868BF55E-5A0F-4E6B-96C2-FA0F1C613185}" srcOrd="1" destOrd="0" parTransId="{FB6A0450-97B4-4EB3-9FA7-45349782D1E6}" sibTransId="{D6CAD304-2B58-44B1-A985-EA67064896EF}"/>
    <dgm:cxn modelId="{7FF48BCE-0CEE-4A74-922D-602DD6EF7FAD}" srcId="{CA59E857-9643-49F4-B557-5016E67BE3C7}" destId="{6D2DE8E5-CE80-450A-9FC4-258A9E495BC2}" srcOrd="0" destOrd="0" parTransId="{52AE15CC-69B2-4008-89D8-0D69B08BA477}" sibTransId="{C86D7096-5106-4E94-AD96-466D4BDA5F68}"/>
    <dgm:cxn modelId="{96C1386F-9423-4435-8CAB-BF4AE31CE3C7}" srcId="{15C350A5-10D2-47C6-9060-AC6B11C7354F}" destId="{B1881E92-4375-4696-A96E-C02DDD4C4692}" srcOrd="1" destOrd="0" parTransId="{769B2954-2F6C-4FF8-8514-F671E7189F5D}" sibTransId="{D0B7D157-3B78-4777-B02F-B3E3508881C0}"/>
    <dgm:cxn modelId="{EF1581C1-524E-4127-AB0B-BE4FCAED5E89}" type="presOf" srcId="{332E5F28-0AC1-45F5-A0C1-F11E8983C9E7}" destId="{1AB49EC6-3512-43D1-9F1C-FCBEB9E65917}" srcOrd="0" destOrd="10" presId="urn:microsoft.com/office/officeart/2005/8/layout/list1"/>
    <dgm:cxn modelId="{1B745E88-6BC1-405B-9368-DE0AD0E7A5D2}" type="presOf" srcId="{7FE80DC3-47A9-4B23-98B2-B6B11EBB1260}" destId="{1AB49EC6-3512-43D1-9F1C-FCBEB9E65917}" srcOrd="0" destOrd="2" presId="urn:microsoft.com/office/officeart/2005/8/layout/list1"/>
    <dgm:cxn modelId="{F440B184-C901-4BA9-8F25-8CC3D87097B1}" type="presOf" srcId="{6D2DE8E5-CE80-450A-9FC4-258A9E495BC2}" destId="{EB353FB4-5E3D-43D9-9B07-A1D45777D8F5}" srcOrd="1" destOrd="0" presId="urn:microsoft.com/office/officeart/2005/8/layout/list1"/>
    <dgm:cxn modelId="{35BB7230-5639-4419-929A-278BF1C48A12}" type="presOf" srcId="{5E734154-11C7-4D60-A40B-C72106783806}" destId="{1AB49EC6-3512-43D1-9F1C-FCBEB9E65917}" srcOrd="0" destOrd="0" presId="urn:microsoft.com/office/officeart/2005/8/layout/list1"/>
    <dgm:cxn modelId="{12965ECB-B3F2-48D2-B00F-884356913978}" type="presOf" srcId="{DD52DA0F-63BD-4BB6-B637-549AFEE304A1}" destId="{1AB49EC6-3512-43D1-9F1C-FCBEB9E65917}" srcOrd="0" destOrd="7" presId="urn:microsoft.com/office/officeart/2005/8/layout/list1"/>
    <dgm:cxn modelId="{0E156113-9ABD-4F03-AA68-D4708F0F07D4}" srcId="{6D2DE8E5-CE80-450A-9FC4-258A9E495BC2}" destId="{D5377C3C-D9DF-4E79-B095-1EFF198F2447}" srcOrd="7" destOrd="0" parTransId="{E178A49B-FCE4-4466-A70F-9D435D81D0BB}" sibTransId="{33806A7F-6F54-48E2-AA08-70A04F2BF8F6}"/>
    <dgm:cxn modelId="{72228313-ECC9-4C7C-B547-36D1ED784980}" srcId="{12E08418-FA32-46B8-805F-2E5A0036DF05}" destId="{DD52DA0F-63BD-4BB6-B637-549AFEE304A1}" srcOrd="2" destOrd="0" parTransId="{8EF20C99-36A3-4FB7-8D82-78A192AC7F56}" sibTransId="{C3D254FA-9960-4BFE-A358-8C05751B2849}"/>
    <dgm:cxn modelId="{D11DB607-F88A-4819-9194-CC88892BC5DE}" srcId="{15C350A5-10D2-47C6-9060-AC6B11C7354F}" destId="{332E5F28-0AC1-45F5-A0C1-F11E8983C9E7}" srcOrd="0" destOrd="0" parTransId="{96FB1DDE-CC5F-4477-BEA1-DAFD1FCB29CB}" sibTransId="{1C4B624F-849A-4828-A8DC-8043D2B186AC}"/>
    <dgm:cxn modelId="{BFFFC016-D2EB-409C-8AB4-C421B1377112}" type="presOf" srcId="{D5377C3C-D9DF-4E79-B095-1EFF198F2447}" destId="{1AB49EC6-3512-43D1-9F1C-FCBEB9E65917}" srcOrd="0" destOrd="13" presId="urn:microsoft.com/office/officeart/2005/8/layout/list1"/>
    <dgm:cxn modelId="{591DE9BC-8F34-405F-A802-BFFAAD436933}" type="presOf" srcId="{53EDA87D-DDB1-4B06-B330-6488526E9906}" destId="{1AB49EC6-3512-43D1-9F1C-FCBEB9E65917}" srcOrd="0" destOrd="8" presId="urn:microsoft.com/office/officeart/2005/8/layout/list1"/>
    <dgm:cxn modelId="{5C58C416-7431-42D0-B012-5FC9DCA008EF}" type="presOf" srcId="{CA59E857-9643-49F4-B557-5016E67BE3C7}" destId="{F8B31F81-7B91-49E3-8519-5F46DFB4871B}" srcOrd="0" destOrd="0" presId="urn:microsoft.com/office/officeart/2005/8/layout/list1"/>
    <dgm:cxn modelId="{58D0011B-FB0B-496D-A41C-A2F559DCAB18}" type="presParOf" srcId="{F8B31F81-7B91-49E3-8519-5F46DFB4871B}" destId="{3EA34152-FBF9-419D-A21B-0E953F0D811A}" srcOrd="0" destOrd="0" presId="urn:microsoft.com/office/officeart/2005/8/layout/list1"/>
    <dgm:cxn modelId="{272F4D2B-F9E5-4069-BD0B-4D0AB7DB143B}" type="presParOf" srcId="{3EA34152-FBF9-419D-A21B-0E953F0D811A}" destId="{02B1B773-987C-4BE9-B1B9-45254CD36740}" srcOrd="0" destOrd="0" presId="urn:microsoft.com/office/officeart/2005/8/layout/list1"/>
    <dgm:cxn modelId="{85D3D421-347A-4A77-A94A-54F45913F171}" type="presParOf" srcId="{3EA34152-FBF9-419D-A21B-0E953F0D811A}" destId="{EB353FB4-5E3D-43D9-9B07-A1D45777D8F5}" srcOrd="1" destOrd="0" presId="urn:microsoft.com/office/officeart/2005/8/layout/list1"/>
    <dgm:cxn modelId="{2729DAF0-BBAE-4CC7-B82D-60086C183A36}" type="presParOf" srcId="{F8B31F81-7B91-49E3-8519-5F46DFB4871B}" destId="{E83A5686-C4D4-481E-A923-12B32F90C1C3}" srcOrd="1" destOrd="0" presId="urn:microsoft.com/office/officeart/2005/8/layout/list1"/>
    <dgm:cxn modelId="{9500F52F-45D7-4E9E-8552-325C74BE893A}" type="presParOf" srcId="{F8B31F81-7B91-49E3-8519-5F46DFB4871B}" destId="{1AB49EC6-3512-43D1-9F1C-FCBEB9E65917}"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376C3F-459C-487D-B6E7-61A4BFE2FFBB}"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1F2D61B3-5E79-4E0E-9779-CF5B0159DFE3}">
      <dgm:prSet custT="1"/>
      <dgm:spPr/>
      <dgm:t>
        <a:bodyPr/>
        <a:lstStyle/>
        <a:p>
          <a:pPr rtl="0"/>
          <a:r>
            <a:rPr lang="en-US" sz="1400" b="1" dirty="0" smtClean="0"/>
            <a:t>Section 1: The vendor’s Tax ID</a:t>
          </a:r>
          <a:endParaRPr lang="en-US" sz="1400" dirty="0"/>
        </a:p>
      </dgm:t>
    </dgm:pt>
    <dgm:pt modelId="{67BC1B33-FB26-4182-92E0-E6F7B164A705}" type="parTrans" cxnId="{611DDDF8-7D74-46AB-A5B3-F64675E2E6FD}">
      <dgm:prSet/>
      <dgm:spPr/>
      <dgm:t>
        <a:bodyPr/>
        <a:lstStyle/>
        <a:p>
          <a:endParaRPr lang="en-US"/>
        </a:p>
      </dgm:t>
    </dgm:pt>
    <dgm:pt modelId="{A7ACC1E8-304A-49F4-889F-CAFC54E8D377}" type="sibTrans" cxnId="{611DDDF8-7D74-46AB-A5B3-F64675E2E6FD}">
      <dgm:prSet/>
      <dgm:spPr/>
      <dgm:t>
        <a:bodyPr/>
        <a:lstStyle/>
        <a:p>
          <a:endParaRPr lang="en-US"/>
        </a:p>
      </dgm:t>
    </dgm:pt>
    <dgm:pt modelId="{78D99703-77C3-448B-9666-ED7E1432D667}">
      <dgm:prSet/>
      <dgm:spPr>
        <a:solidFill>
          <a:schemeClr val="accent5">
            <a:alpha val="19000"/>
          </a:schemeClr>
        </a:solidFill>
      </dgm:spPr>
      <dgm:t>
        <a:bodyPr/>
        <a:lstStyle/>
        <a:p>
          <a:pPr rtl="0"/>
          <a:r>
            <a:rPr lang="en-US" b="1" dirty="0" smtClean="0"/>
            <a:t>Enter the vendor tax identification number here. </a:t>
          </a:r>
          <a:endParaRPr lang="en-US" dirty="0"/>
        </a:p>
      </dgm:t>
    </dgm:pt>
    <dgm:pt modelId="{3211958F-09B8-4B85-A58D-1441F1E70396}" type="parTrans" cxnId="{7510CCED-D979-4DBE-A7FC-BDBEE46D6F64}">
      <dgm:prSet/>
      <dgm:spPr/>
      <dgm:t>
        <a:bodyPr/>
        <a:lstStyle/>
        <a:p>
          <a:endParaRPr lang="en-US"/>
        </a:p>
      </dgm:t>
    </dgm:pt>
    <dgm:pt modelId="{4BB3AE9A-0632-4419-8E08-6358E8548C88}" type="sibTrans" cxnId="{7510CCED-D979-4DBE-A7FC-BDBEE46D6F64}">
      <dgm:prSet/>
      <dgm:spPr/>
      <dgm:t>
        <a:bodyPr/>
        <a:lstStyle/>
        <a:p>
          <a:endParaRPr lang="en-US"/>
        </a:p>
      </dgm:t>
    </dgm:pt>
    <dgm:pt modelId="{FD71C305-4323-41C6-8482-39E91511057B}">
      <dgm:prSet custT="1"/>
      <dgm:spPr/>
      <dgm:t>
        <a:bodyPr/>
        <a:lstStyle/>
        <a:p>
          <a:pPr rtl="0"/>
          <a:r>
            <a:rPr lang="en-US" sz="1400" b="1" dirty="0" smtClean="0"/>
            <a:t>Section 2: Expenditure Description</a:t>
          </a:r>
          <a:endParaRPr lang="en-US" sz="1400" dirty="0"/>
        </a:p>
      </dgm:t>
    </dgm:pt>
    <dgm:pt modelId="{0A76464D-CF0E-4AAC-BD1C-60A96E5233B5}" type="parTrans" cxnId="{1B7CFB7D-4381-4069-B41D-105E59070C8F}">
      <dgm:prSet/>
      <dgm:spPr/>
      <dgm:t>
        <a:bodyPr/>
        <a:lstStyle/>
        <a:p>
          <a:endParaRPr lang="en-US"/>
        </a:p>
      </dgm:t>
    </dgm:pt>
    <dgm:pt modelId="{A6AE8D2D-6725-4C4C-869A-BA1015891D32}" type="sibTrans" cxnId="{1B7CFB7D-4381-4069-B41D-105E59070C8F}">
      <dgm:prSet/>
      <dgm:spPr/>
      <dgm:t>
        <a:bodyPr/>
        <a:lstStyle/>
        <a:p>
          <a:endParaRPr lang="en-US"/>
        </a:p>
      </dgm:t>
    </dgm:pt>
    <dgm:pt modelId="{02832CF9-3053-4517-AAD7-4AB65BBA55DA}">
      <dgm:prSet custT="1"/>
      <dgm:spPr>
        <a:solidFill>
          <a:srgbClr val="92D050">
            <a:alpha val="33000"/>
          </a:srgbClr>
        </a:solidFill>
      </dgm:spPr>
      <dgm:t>
        <a:bodyPr/>
        <a:lstStyle/>
        <a:p>
          <a:pPr rtl="0"/>
          <a:r>
            <a:rPr lang="en-US" sz="1200" b="1" dirty="0" smtClean="0"/>
            <a:t>Business meals, refreshments, recruiting, or entertainment expenses must include the names of the attendees (if less than 10) or the group </a:t>
          </a:r>
          <a:r>
            <a:rPr lang="en-US" sz="1200" b="1" dirty="0" smtClean="0"/>
            <a:t>and </a:t>
          </a:r>
          <a:r>
            <a:rPr lang="en-US" sz="1200" b="1" dirty="0" smtClean="0"/>
            <a:t>number in attendance, a detailed description of the business purpose, </a:t>
          </a:r>
          <a:r>
            <a:rPr lang="en-US" sz="1200" b="1" dirty="0" smtClean="0"/>
            <a:t>and </a:t>
          </a:r>
          <a:r>
            <a:rPr lang="en-US" sz="1200" b="1" dirty="0" smtClean="0"/>
            <a:t>the date(s) of the function.  Approval of the next higher authority is required.  </a:t>
          </a:r>
          <a:endParaRPr lang="en-US" sz="1200" dirty="0"/>
        </a:p>
      </dgm:t>
    </dgm:pt>
    <dgm:pt modelId="{89BEC62F-D637-44D8-8FFA-92A42CEC351D}" type="parTrans" cxnId="{4F97798B-181F-410B-A252-AE7B1C364A6D}">
      <dgm:prSet/>
      <dgm:spPr/>
      <dgm:t>
        <a:bodyPr/>
        <a:lstStyle/>
        <a:p>
          <a:endParaRPr lang="en-US"/>
        </a:p>
      </dgm:t>
    </dgm:pt>
    <dgm:pt modelId="{6A0BB4A0-3D06-427E-B956-EACCA06C010C}" type="sibTrans" cxnId="{4F97798B-181F-410B-A252-AE7B1C364A6D}">
      <dgm:prSet/>
      <dgm:spPr/>
      <dgm:t>
        <a:bodyPr/>
        <a:lstStyle/>
        <a:p>
          <a:endParaRPr lang="en-US"/>
        </a:p>
      </dgm:t>
    </dgm:pt>
    <dgm:pt modelId="{3AF41069-7528-4F42-BFF1-F42F1812A68C}">
      <dgm:prSet custT="1"/>
      <dgm:spPr/>
      <dgm:t>
        <a:bodyPr/>
        <a:lstStyle/>
        <a:p>
          <a:pPr rtl="0"/>
          <a:r>
            <a:rPr lang="en-US" sz="1400" b="1" dirty="0" smtClean="0"/>
            <a:t>Section 3: Foreign Vendors &amp; the Chartfield</a:t>
          </a:r>
          <a:endParaRPr lang="en-US" sz="1400" dirty="0"/>
        </a:p>
      </dgm:t>
    </dgm:pt>
    <dgm:pt modelId="{2675A98B-84D7-4EB3-9D75-7FA87F877D84}" type="parTrans" cxnId="{89EE17AF-7CBA-417B-9D47-35BA77E7E699}">
      <dgm:prSet/>
      <dgm:spPr/>
      <dgm:t>
        <a:bodyPr/>
        <a:lstStyle/>
        <a:p>
          <a:endParaRPr lang="en-US"/>
        </a:p>
      </dgm:t>
    </dgm:pt>
    <dgm:pt modelId="{2FF1D67F-B597-4945-B766-C1BAC488854B}" type="sibTrans" cxnId="{89EE17AF-7CBA-417B-9D47-35BA77E7E699}">
      <dgm:prSet/>
      <dgm:spPr/>
      <dgm:t>
        <a:bodyPr/>
        <a:lstStyle/>
        <a:p>
          <a:endParaRPr lang="en-US"/>
        </a:p>
      </dgm:t>
    </dgm:pt>
    <dgm:pt modelId="{8794F7BF-1266-4BFC-85AC-D9696A4D003D}">
      <dgm:prSet custT="1"/>
      <dgm:spPr>
        <a:solidFill>
          <a:schemeClr val="accent6">
            <a:alpha val="30000"/>
          </a:schemeClr>
        </a:solidFill>
      </dgm:spPr>
      <dgm:t>
        <a:bodyPr/>
        <a:lstStyle/>
        <a:p>
          <a:pPr rtl="0"/>
          <a:r>
            <a:rPr lang="en-US" sz="1150" b="1" dirty="0" smtClean="0"/>
            <a:t>The foreign section must be filled in </a:t>
          </a:r>
          <a:r>
            <a:rPr lang="en-US" sz="1150" b="1" dirty="0" smtClean="0"/>
            <a:t>and </a:t>
          </a:r>
          <a:r>
            <a:rPr lang="en-US" sz="1150" b="1" dirty="0" smtClean="0"/>
            <a:t>marked NO. </a:t>
          </a:r>
          <a:r>
            <a:rPr lang="en-US" sz="1150" b="1" u="sng" dirty="0" smtClean="0"/>
            <a:t>Foreign vendors cannot be paid with an LPO</a:t>
          </a:r>
          <a:r>
            <a:rPr lang="en-US" sz="1150" b="1" dirty="0" smtClean="0"/>
            <a:t>; use a Check Request.</a:t>
          </a:r>
          <a:endParaRPr lang="en-US" sz="1150" b="1" dirty="0"/>
        </a:p>
      </dgm:t>
    </dgm:pt>
    <dgm:pt modelId="{3EA6B963-3B69-4457-BABB-1A76EABF5095}" type="parTrans" cxnId="{79EC31B7-C284-4FE6-A7FD-C7C4B2E667DD}">
      <dgm:prSet/>
      <dgm:spPr/>
      <dgm:t>
        <a:bodyPr/>
        <a:lstStyle/>
        <a:p>
          <a:endParaRPr lang="en-US"/>
        </a:p>
      </dgm:t>
    </dgm:pt>
    <dgm:pt modelId="{A95C33A3-3A35-4BF9-9FFC-1515B964FDC5}" type="sibTrans" cxnId="{79EC31B7-C284-4FE6-A7FD-C7C4B2E667DD}">
      <dgm:prSet/>
      <dgm:spPr/>
      <dgm:t>
        <a:bodyPr/>
        <a:lstStyle/>
        <a:p>
          <a:endParaRPr lang="en-US"/>
        </a:p>
      </dgm:t>
    </dgm:pt>
    <dgm:pt modelId="{7D74A32D-EC6E-443E-955D-A0C8AE69A6DD}">
      <dgm:prSet/>
      <dgm:spPr>
        <a:solidFill>
          <a:schemeClr val="accent5">
            <a:alpha val="19000"/>
          </a:schemeClr>
        </a:solidFill>
      </dgm:spPr>
      <dgm:t>
        <a:bodyPr/>
        <a:lstStyle/>
        <a:p>
          <a:r>
            <a:rPr lang="en-US" b="1" dirty="0" smtClean="0"/>
            <a:t>If the vendor is not in the Vendor Master, then an IRS Form W-9 is required before payment.</a:t>
          </a:r>
        </a:p>
      </dgm:t>
    </dgm:pt>
    <dgm:pt modelId="{2B1AFAD3-86F2-447E-9CE3-B091076D5DD5}" type="parTrans" cxnId="{5EA6DD8D-325C-47A8-A157-206346F9040A}">
      <dgm:prSet/>
      <dgm:spPr/>
      <dgm:t>
        <a:bodyPr/>
        <a:lstStyle/>
        <a:p>
          <a:endParaRPr lang="en-US"/>
        </a:p>
      </dgm:t>
    </dgm:pt>
    <dgm:pt modelId="{82A19087-55E5-4FBD-B2E4-2AA9DBF75DBE}" type="sibTrans" cxnId="{5EA6DD8D-325C-47A8-A157-206346F9040A}">
      <dgm:prSet/>
      <dgm:spPr/>
      <dgm:t>
        <a:bodyPr/>
        <a:lstStyle/>
        <a:p>
          <a:endParaRPr lang="en-US"/>
        </a:p>
      </dgm:t>
    </dgm:pt>
    <dgm:pt modelId="{EF4B9118-B3F4-4A1E-B452-FC7E3A522099}">
      <dgm:prSet custT="1"/>
      <dgm:spPr>
        <a:solidFill>
          <a:srgbClr val="92D050">
            <a:alpha val="33000"/>
          </a:srgbClr>
        </a:solidFill>
      </dgm:spPr>
      <dgm:t>
        <a:bodyPr/>
        <a:lstStyle/>
        <a:p>
          <a:pPr rtl="0"/>
          <a:r>
            <a:rPr lang="en-US" sz="1200" b="1" dirty="0" smtClean="0"/>
            <a:t>A Dean or higher must approve the expenditure if alcohol is served, or the purpose of the meeting is recruiting or entertainment.  </a:t>
          </a:r>
          <a:endParaRPr lang="en-US" sz="1200" dirty="0"/>
        </a:p>
      </dgm:t>
    </dgm:pt>
    <dgm:pt modelId="{3BFF3CD2-40E8-43F7-B13C-BA82134071F1}" type="parTrans" cxnId="{B40D87C6-D30E-4334-9CD0-950F473AD7C6}">
      <dgm:prSet/>
      <dgm:spPr/>
      <dgm:t>
        <a:bodyPr/>
        <a:lstStyle/>
        <a:p>
          <a:endParaRPr lang="en-US"/>
        </a:p>
      </dgm:t>
    </dgm:pt>
    <dgm:pt modelId="{02B93D30-0F7B-413C-BF8F-E2A71AF91722}" type="sibTrans" cxnId="{B40D87C6-D30E-4334-9CD0-950F473AD7C6}">
      <dgm:prSet/>
      <dgm:spPr/>
      <dgm:t>
        <a:bodyPr/>
        <a:lstStyle/>
        <a:p>
          <a:endParaRPr lang="en-US"/>
        </a:p>
      </dgm:t>
    </dgm:pt>
    <dgm:pt modelId="{88032C2E-EB9B-4FD5-A34D-80B55089652A}">
      <dgm:prSet custT="1"/>
      <dgm:spPr>
        <a:solidFill>
          <a:schemeClr val="accent6">
            <a:alpha val="30000"/>
          </a:schemeClr>
        </a:solidFill>
      </dgm:spPr>
      <dgm:t>
        <a:bodyPr/>
        <a:lstStyle/>
        <a:p>
          <a:pPr rtl="0"/>
          <a:r>
            <a:rPr lang="en-US" sz="1150" b="1" dirty="0" smtClean="0"/>
            <a:t>Enter complete chartfield information and amount or percentage to apply to each line.  Note that the total cannot exceed $5000.  </a:t>
          </a:r>
          <a:endParaRPr lang="en-US" sz="1150" b="1" dirty="0"/>
        </a:p>
      </dgm:t>
    </dgm:pt>
    <dgm:pt modelId="{51AEB215-2993-47AE-85CF-616AE0FDE75C}" type="parTrans" cxnId="{23D0DF7F-0EE9-4300-8B82-64A931F927AC}">
      <dgm:prSet/>
      <dgm:spPr/>
      <dgm:t>
        <a:bodyPr/>
        <a:lstStyle/>
        <a:p>
          <a:endParaRPr lang="en-US"/>
        </a:p>
      </dgm:t>
    </dgm:pt>
    <dgm:pt modelId="{F5FAB49E-B729-4DDC-8DD8-E7252F86E1B7}" type="sibTrans" cxnId="{23D0DF7F-0EE9-4300-8B82-64A931F927AC}">
      <dgm:prSet/>
      <dgm:spPr/>
      <dgm:t>
        <a:bodyPr/>
        <a:lstStyle/>
        <a:p>
          <a:endParaRPr lang="en-US"/>
        </a:p>
      </dgm:t>
    </dgm:pt>
    <dgm:pt modelId="{2CE1CEC1-06AC-4882-9F33-D8A1E89758AF}">
      <dgm:prSet custT="1"/>
      <dgm:spPr>
        <a:solidFill>
          <a:schemeClr val="accent6">
            <a:alpha val="30000"/>
          </a:schemeClr>
        </a:solidFill>
      </dgm:spPr>
      <dgm:t>
        <a:bodyPr/>
        <a:lstStyle/>
        <a:p>
          <a:r>
            <a:rPr lang="en-US" sz="1150" b="1" dirty="0" smtClean="0"/>
            <a:t>Property Accounting is required to approve the payment if the chart field account starts with “61” or if the LPO is greater than $1000.  Required chartfields left blank, amounts incorrectly allocated, any lines with accounts 10400 or 10500 or accounts starting with a“3” or “5” will be charged to the default chartfield string.  The default will also be charged if AP does not have a copy of the LPO to match with the invoice.</a:t>
          </a:r>
          <a:endParaRPr lang="en-US" sz="1150" b="1" dirty="0"/>
        </a:p>
      </dgm:t>
    </dgm:pt>
    <dgm:pt modelId="{86DFED0D-3C0E-4186-9B66-1175DEDE75B7}" type="parTrans" cxnId="{4C1E6015-7EE3-4A92-A416-A35C7986B17D}">
      <dgm:prSet/>
      <dgm:spPr/>
      <dgm:t>
        <a:bodyPr/>
        <a:lstStyle/>
        <a:p>
          <a:endParaRPr lang="en-US"/>
        </a:p>
      </dgm:t>
    </dgm:pt>
    <dgm:pt modelId="{CDEEF800-EFFC-48BB-87BF-728DE26686DD}" type="sibTrans" cxnId="{4C1E6015-7EE3-4A92-A416-A35C7986B17D}">
      <dgm:prSet/>
      <dgm:spPr/>
      <dgm:t>
        <a:bodyPr/>
        <a:lstStyle/>
        <a:p>
          <a:endParaRPr lang="en-US"/>
        </a:p>
      </dgm:t>
    </dgm:pt>
    <dgm:pt modelId="{2DCB080E-F82F-4368-821C-77B9EDADDC9B}" type="pres">
      <dgm:prSet presAssocID="{21376C3F-459C-487D-B6E7-61A4BFE2FFBB}" presName="linear" presStyleCnt="0">
        <dgm:presLayoutVars>
          <dgm:animLvl val="lvl"/>
          <dgm:resizeHandles val="exact"/>
        </dgm:presLayoutVars>
      </dgm:prSet>
      <dgm:spPr/>
      <dgm:t>
        <a:bodyPr/>
        <a:lstStyle/>
        <a:p>
          <a:endParaRPr lang="en-US"/>
        </a:p>
      </dgm:t>
    </dgm:pt>
    <dgm:pt modelId="{B7B6E835-5D29-4DE0-A1ED-89D14E0D68ED}" type="pres">
      <dgm:prSet presAssocID="{1F2D61B3-5E79-4E0E-9779-CF5B0159DFE3}" presName="parentText" presStyleLbl="node1" presStyleIdx="0" presStyleCnt="3">
        <dgm:presLayoutVars>
          <dgm:chMax val="0"/>
          <dgm:bulletEnabled val="1"/>
        </dgm:presLayoutVars>
      </dgm:prSet>
      <dgm:spPr/>
      <dgm:t>
        <a:bodyPr/>
        <a:lstStyle/>
        <a:p>
          <a:endParaRPr lang="en-US"/>
        </a:p>
      </dgm:t>
    </dgm:pt>
    <dgm:pt modelId="{54021D24-AF95-4DF7-BB4B-36164AA8D249}" type="pres">
      <dgm:prSet presAssocID="{1F2D61B3-5E79-4E0E-9779-CF5B0159DFE3}" presName="childText" presStyleLbl="revTx" presStyleIdx="0" presStyleCnt="3">
        <dgm:presLayoutVars>
          <dgm:bulletEnabled val="1"/>
        </dgm:presLayoutVars>
      </dgm:prSet>
      <dgm:spPr/>
      <dgm:t>
        <a:bodyPr/>
        <a:lstStyle/>
        <a:p>
          <a:endParaRPr lang="en-US"/>
        </a:p>
      </dgm:t>
    </dgm:pt>
    <dgm:pt modelId="{E660F47F-703F-4D02-8889-DEB8C2E3F57C}" type="pres">
      <dgm:prSet presAssocID="{FD71C305-4323-41C6-8482-39E91511057B}" presName="parentText" presStyleLbl="node1" presStyleIdx="1" presStyleCnt="3">
        <dgm:presLayoutVars>
          <dgm:chMax val="0"/>
          <dgm:bulletEnabled val="1"/>
        </dgm:presLayoutVars>
      </dgm:prSet>
      <dgm:spPr/>
      <dgm:t>
        <a:bodyPr/>
        <a:lstStyle/>
        <a:p>
          <a:endParaRPr lang="en-US"/>
        </a:p>
      </dgm:t>
    </dgm:pt>
    <dgm:pt modelId="{76F342AD-B264-440B-91DA-265AC65B6314}" type="pres">
      <dgm:prSet presAssocID="{FD71C305-4323-41C6-8482-39E91511057B}" presName="childText" presStyleLbl="revTx" presStyleIdx="1" presStyleCnt="3" custScaleY="102470">
        <dgm:presLayoutVars>
          <dgm:bulletEnabled val="1"/>
        </dgm:presLayoutVars>
      </dgm:prSet>
      <dgm:spPr/>
      <dgm:t>
        <a:bodyPr/>
        <a:lstStyle/>
        <a:p>
          <a:endParaRPr lang="en-US"/>
        </a:p>
      </dgm:t>
    </dgm:pt>
    <dgm:pt modelId="{A013FBDA-037F-4CEA-9105-550A4B78EAB9}" type="pres">
      <dgm:prSet presAssocID="{3AF41069-7528-4F42-BFF1-F42F1812A68C}" presName="parentText" presStyleLbl="node1" presStyleIdx="2" presStyleCnt="3">
        <dgm:presLayoutVars>
          <dgm:chMax val="0"/>
          <dgm:bulletEnabled val="1"/>
        </dgm:presLayoutVars>
      </dgm:prSet>
      <dgm:spPr/>
      <dgm:t>
        <a:bodyPr/>
        <a:lstStyle/>
        <a:p>
          <a:endParaRPr lang="en-US"/>
        </a:p>
      </dgm:t>
    </dgm:pt>
    <dgm:pt modelId="{90CDAD2B-37C1-4A01-A6B7-6D22D4167B89}" type="pres">
      <dgm:prSet presAssocID="{3AF41069-7528-4F42-BFF1-F42F1812A68C}" presName="childText" presStyleLbl="revTx" presStyleIdx="2" presStyleCnt="3" custScaleY="108550">
        <dgm:presLayoutVars>
          <dgm:bulletEnabled val="1"/>
        </dgm:presLayoutVars>
      </dgm:prSet>
      <dgm:spPr/>
      <dgm:t>
        <a:bodyPr/>
        <a:lstStyle/>
        <a:p>
          <a:endParaRPr lang="en-US"/>
        </a:p>
      </dgm:t>
    </dgm:pt>
  </dgm:ptLst>
  <dgm:cxnLst>
    <dgm:cxn modelId="{23D0DF7F-0EE9-4300-8B82-64A931F927AC}" srcId="{3AF41069-7528-4F42-BFF1-F42F1812A68C}" destId="{88032C2E-EB9B-4FD5-A34D-80B55089652A}" srcOrd="1" destOrd="0" parTransId="{51AEB215-2993-47AE-85CF-616AE0FDE75C}" sibTransId="{F5FAB49E-B729-4DDC-8DD8-E7252F86E1B7}"/>
    <dgm:cxn modelId="{3478F3F0-25E5-474C-BEC4-D3BCBE7D1D09}" type="presOf" srcId="{3AF41069-7528-4F42-BFF1-F42F1812A68C}" destId="{A013FBDA-037F-4CEA-9105-550A4B78EAB9}" srcOrd="0" destOrd="0" presId="urn:microsoft.com/office/officeart/2005/8/layout/vList2"/>
    <dgm:cxn modelId="{BF3733F8-FC8C-4355-B128-3338623EDC31}" type="presOf" srcId="{7D74A32D-EC6E-443E-955D-A0C8AE69A6DD}" destId="{54021D24-AF95-4DF7-BB4B-36164AA8D249}" srcOrd="0" destOrd="1" presId="urn:microsoft.com/office/officeart/2005/8/layout/vList2"/>
    <dgm:cxn modelId="{5EA6DD8D-325C-47A8-A157-206346F9040A}" srcId="{1F2D61B3-5E79-4E0E-9779-CF5B0159DFE3}" destId="{7D74A32D-EC6E-443E-955D-A0C8AE69A6DD}" srcOrd="1" destOrd="0" parTransId="{2B1AFAD3-86F2-447E-9CE3-B091076D5DD5}" sibTransId="{82A19087-55E5-4FBD-B2E4-2AA9DBF75DBE}"/>
    <dgm:cxn modelId="{C886A551-02E8-4538-AD0A-59CCA3C45E9C}" type="presOf" srcId="{21376C3F-459C-487D-B6E7-61A4BFE2FFBB}" destId="{2DCB080E-F82F-4368-821C-77B9EDADDC9B}" srcOrd="0" destOrd="0" presId="urn:microsoft.com/office/officeart/2005/8/layout/vList2"/>
    <dgm:cxn modelId="{FA047C19-3641-4A7F-A6A4-702469B52829}" type="presOf" srcId="{FD71C305-4323-41C6-8482-39E91511057B}" destId="{E660F47F-703F-4D02-8889-DEB8C2E3F57C}" srcOrd="0" destOrd="0" presId="urn:microsoft.com/office/officeart/2005/8/layout/vList2"/>
    <dgm:cxn modelId="{4C1E6015-7EE3-4A92-A416-A35C7986B17D}" srcId="{3AF41069-7528-4F42-BFF1-F42F1812A68C}" destId="{2CE1CEC1-06AC-4882-9F33-D8A1E89758AF}" srcOrd="2" destOrd="0" parTransId="{86DFED0D-3C0E-4186-9B66-1175DEDE75B7}" sibTransId="{CDEEF800-EFFC-48BB-87BF-728DE26686DD}"/>
    <dgm:cxn modelId="{1B7CFB7D-4381-4069-B41D-105E59070C8F}" srcId="{21376C3F-459C-487D-B6E7-61A4BFE2FFBB}" destId="{FD71C305-4323-41C6-8482-39E91511057B}" srcOrd="1" destOrd="0" parTransId="{0A76464D-CF0E-4AAC-BD1C-60A96E5233B5}" sibTransId="{A6AE8D2D-6725-4C4C-869A-BA1015891D32}"/>
    <dgm:cxn modelId="{7510CCED-D979-4DBE-A7FC-BDBEE46D6F64}" srcId="{1F2D61B3-5E79-4E0E-9779-CF5B0159DFE3}" destId="{78D99703-77C3-448B-9666-ED7E1432D667}" srcOrd="0" destOrd="0" parTransId="{3211958F-09B8-4B85-A58D-1441F1E70396}" sibTransId="{4BB3AE9A-0632-4419-8E08-6358E8548C88}"/>
    <dgm:cxn modelId="{C762C5E3-D069-4941-B9DA-0C7DBEA646F2}" type="presOf" srcId="{1F2D61B3-5E79-4E0E-9779-CF5B0159DFE3}" destId="{B7B6E835-5D29-4DE0-A1ED-89D14E0D68ED}" srcOrd="0" destOrd="0" presId="urn:microsoft.com/office/officeart/2005/8/layout/vList2"/>
    <dgm:cxn modelId="{F76E8841-BABB-4686-B6A5-AB232D037A5A}" type="presOf" srcId="{2CE1CEC1-06AC-4882-9F33-D8A1E89758AF}" destId="{90CDAD2B-37C1-4A01-A6B7-6D22D4167B89}" srcOrd="0" destOrd="2" presId="urn:microsoft.com/office/officeart/2005/8/layout/vList2"/>
    <dgm:cxn modelId="{89EE17AF-7CBA-417B-9D47-35BA77E7E699}" srcId="{21376C3F-459C-487D-B6E7-61A4BFE2FFBB}" destId="{3AF41069-7528-4F42-BFF1-F42F1812A68C}" srcOrd="2" destOrd="0" parTransId="{2675A98B-84D7-4EB3-9D75-7FA87F877D84}" sibTransId="{2FF1D67F-B597-4945-B766-C1BAC488854B}"/>
    <dgm:cxn modelId="{B40D87C6-D30E-4334-9CD0-950F473AD7C6}" srcId="{FD71C305-4323-41C6-8482-39E91511057B}" destId="{EF4B9118-B3F4-4A1E-B452-FC7E3A522099}" srcOrd="1" destOrd="0" parTransId="{3BFF3CD2-40E8-43F7-B13C-BA82134071F1}" sibTransId="{02B93D30-0F7B-413C-BF8F-E2A71AF91722}"/>
    <dgm:cxn modelId="{6B6C0EB7-4104-4242-83CA-0B8EC317F55A}" type="presOf" srcId="{88032C2E-EB9B-4FD5-A34D-80B55089652A}" destId="{90CDAD2B-37C1-4A01-A6B7-6D22D4167B89}" srcOrd="0" destOrd="1" presId="urn:microsoft.com/office/officeart/2005/8/layout/vList2"/>
    <dgm:cxn modelId="{4F97798B-181F-410B-A252-AE7B1C364A6D}" srcId="{FD71C305-4323-41C6-8482-39E91511057B}" destId="{02832CF9-3053-4517-AAD7-4AB65BBA55DA}" srcOrd="0" destOrd="0" parTransId="{89BEC62F-D637-44D8-8FFA-92A42CEC351D}" sibTransId="{6A0BB4A0-3D06-427E-B956-EACCA06C010C}"/>
    <dgm:cxn modelId="{79EC31B7-C284-4FE6-A7FD-C7C4B2E667DD}" srcId="{3AF41069-7528-4F42-BFF1-F42F1812A68C}" destId="{8794F7BF-1266-4BFC-85AC-D9696A4D003D}" srcOrd="0" destOrd="0" parTransId="{3EA6B963-3B69-4457-BABB-1A76EABF5095}" sibTransId="{A95C33A3-3A35-4BF9-9FFC-1515B964FDC5}"/>
    <dgm:cxn modelId="{04A629F7-3467-465F-B486-2CA0BEE5027F}" type="presOf" srcId="{78D99703-77C3-448B-9666-ED7E1432D667}" destId="{54021D24-AF95-4DF7-BB4B-36164AA8D249}" srcOrd="0" destOrd="0" presId="urn:microsoft.com/office/officeart/2005/8/layout/vList2"/>
    <dgm:cxn modelId="{CCB18C12-48AA-4EB9-B6F0-9A5F0683D527}" type="presOf" srcId="{EF4B9118-B3F4-4A1E-B452-FC7E3A522099}" destId="{76F342AD-B264-440B-91DA-265AC65B6314}" srcOrd="0" destOrd="1" presId="urn:microsoft.com/office/officeart/2005/8/layout/vList2"/>
    <dgm:cxn modelId="{611DDDF8-7D74-46AB-A5B3-F64675E2E6FD}" srcId="{21376C3F-459C-487D-B6E7-61A4BFE2FFBB}" destId="{1F2D61B3-5E79-4E0E-9779-CF5B0159DFE3}" srcOrd="0" destOrd="0" parTransId="{67BC1B33-FB26-4182-92E0-E6F7B164A705}" sibTransId="{A7ACC1E8-304A-49F4-889F-CAFC54E8D377}"/>
    <dgm:cxn modelId="{2E906816-2807-4ED3-AB47-FC96ADD6183F}" type="presOf" srcId="{02832CF9-3053-4517-AAD7-4AB65BBA55DA}" destId="{76F342AD-B264-440B-91DA-265AC65B6314}" srcOrd="0" destOrd="0" presId="urn:microsoft.com/office/officeart/2005/8/layout/vList2"/>
    <dgm:cxn modelId="{DD427BC6-EC99-4003-8D22-11A700F87AD1}" type="presOf" srcId="{8794F7BF-1266-4BFC-85AC-D9696A4D003D}" destId="{90CDAD2B-37C1-4A01-A6B7-6D22D4167B89}" srcOrd="0" destOrd="0" presId="urn:microsoft.com/office/officeart/2005/8/layout/vList2"/>
    <dgm:cxn modelId="{91A3A011-C693-44E8-AD52-92B1AC1DE555}" type="presParOf" srcId="{2DCB080E-F82F-4368-821C-77B9EDADDC9B}" destId="{B7B6E835-5D29-4DE0-A1ED-89D14E0D68ED}" srcOrd="0" destOrd="0" presId="urn:microsoft.com/office/officeart/2005/8/layout/vList2"/>
    <dgm:cxn modelId="{BAC00473-19CB-4782-8C9E-D65AA230A3BB}" type="presParOf" srcId="{2DCB080E-F82F-4368-821C-77B9EDADDC9B}" destId="{54021D24-AF95-4DF7-BB4B-36164AA8D249}" srcOrd="1" destOrd="0" presId="urn:microsoft.com/office/officeart/2005/8/layout/vList2"/>
    <dgm:cxn modelId="{D6F89499-7AB1-4524-91FF-E720E7C3BEF5}" type="presParOf" srcId="{2DCB080E-F82F-4368-821C-77B9EDADDC9B}" destId="{E660F47F-703F-4D02-8889-DEB8C2E3F57C}" srcOrd="2" destOrd="0" presId="urn:microsoft.com/office/officeart/2005/8/layout/vList2"/>
    <dgm:cxn modelId="{C9FC0A09-2A03-428F-B45A-F8CAD40811AA}" type="presParOf" srcId="{2DCB080E-F82F-4368-821C-77B9EDADDC9B}" destId="{76F342AD-B264-440B-91DA-265AC65B6314}" srcOrd="3" destOrd="0" presId="urn:microsoft.com/office/officeart/2005/8/layout/vList2"/>
    <dgm:cxn modelId="{BB75597A-9372-49C0-9A0C-2BE4E157683C}" type="presParOf" srcId="{2DCB080E-F82F-4368-821C-77B9EDADDC9B}" destId="{A013FBDA-037F-4CEA-9105-550A4B78EAB9}" srcOrd="4" destOrd="0" presId="urn:microsoft.com/office/officeart/2005/8/layout/vList2"/>
    <dgm:cxn modelId="{C6621EF6-FF8C-4B7F-8516-FF437FCE5C8A}" type="presParOf" srcId="{2DCB080E-F82F-4368-821C-77B9EDADDC9B}" destId="{90CDAD2B-37C1-4A01-A6B7-6D22D4167B89}"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376C3F-459C-487D-B6E7-61A4BFE2FFB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1F2D61B3-5E79-4E0E-9779-CF5B0159DFE3}">
      <dgm:prSet custT="1"/>
      <dgm:spPr/>
      <dgm:t>
        <a:bodyPr/>
        <a:lstStyle/>
        <a:p>
          <a:pPr rtl="0"/>
          <a:r>
            <a:rPr lang="en-US" sz="1400" b="1" dirty="0" smtClean="0"/>
            <a:t>Section 4: Dept. &amp; Payee Information</a:t>
          </a:r>
          <a:endParaRPr lang="en-US" sz="1400" b="1" dirty="0"/>
        </a:p>
      </dgm:t>
    </dgm:pt>
    <dgm:pt modelId="{67BC1B33-FB26-4182-92E0-E6F7B164A705}" type="parTrans" cxnId="{611DDDF8-7D74-46AB-A5B3-F64675E2E6FD}">
      <dgm:prSet/>
      <dgm:spPr/>
      <dgm:t>
        <a:bodyPr/>
        <a:lstStyle/>
        <a:p>
          <a:endParaRPr lang="en-US" b="1"/>
        </a:p>
      </dgm:t>
    </dgm:pt>
    <dgm:pt modelId="{A7ACC1E8-304A-49F4-889F-CAFC54E8D377}" type="sibTrans" cxnId="{611DDDF8-7D74-46AB-A5B3-F64675E2E6FD}">
      <dgm:prSet/>
      <dgm:spPr/>
      <dgm:t>
        <a:bodyPr/>
        <a:lstStyle/>
        <a:p>
          <a:endParaRPr lang="en-US" b="1"/>
        </a:p>
      </dgm:t>
    </dgm:pt>
    <dgm:pt modelId="{78D99703-77C3-448B-9666-ED7E1432D667}">
      <dgm:prSet custT="1"/>
      <dgm:spPr>
        <a:solidFill>
          <a:schemeClr val="accent2">
            <a:alpha val="24000"/>
          </a:schemeClr>
        </a:solidFill>
      </dgm:spPr>
      <dgm:t>
        <a:bodyPr/>
        <a:lstStyle/>
        <a:p>
          <a:pPr rtl="0"/>
          <a:r>
            <a:rPr lang="en-US" sz="1100" b="1" dirty="0" smtClean="0"/>
            <a:t>Enter department /project name, location, your name and telephone number, </a:t>
          </a:r>
          <a:r>
            <a:rPr lang="en-US" sz="1100" b="1" dirty="0" smtClean="0"/>
            <a:t>and </a:t>
          </a:r>
          <a:r>
            <a:rPr lang="en-US" sz="1100" b="1" dirty="0" smtClean="0"/>
            <a:t>date the order was placed.  The invoice must be dated within 6 months.</a:t>
          </a:r>
          <a:endParaRPr lang="en-US" sz="1100" b="1" dirty="0"/>
        </a:p>
      </dgm:t>
    </dgm:pt>
    <dgm:pt modelId="{3211958F-09B8-4B85-A58D-1441F1E70396}" type="parTrans" cxnId="{7510CCED-D979-4DBE-A7FC-BDBEE46D6F64}">
      <dgm:prSet/>
      <dgm:spPr/>
      <dgm:t>
        <a:bodyPr/>
        <a:lstStyle/>
        <a:p>
          <a:endParaRPr lang="en-US" b="1"/>
        </a:p>
      </dgm:t>
    </dgm:pt>
    <dgm:pt modelId="{4BB3AE9A-0632-4419-8E08-6358E8548C88}" type="sibTrans" cxnId="{7510CCED-D979-4DBE-A7FC-BDBEE46D6F64}">
      <dgm:prSet/>
      <dgm:spPr/>
      <dgm:t>
        <a:bodyPr/>
        <a:lstStyle/>
        <a:p>
          <a:endParaRPr lang="en-US" b="1"/>
        </a:p>
      </dgm:t>
    </dgm:pt>
    <dgm:pt modelId="{02832CF9-3053-4517-AAD7-4AB65BBA55DA}">
      <dgm:prSet custT="1"/>
      <dgm:spPr>
        <a:solidFill>
          <a:schemeClr val="accent3">
            <a:alpha val="27000"/>
          </a:schemeClr>
        </a:solidFill>
      </dgm:spPr>
      <dgm:t>
        <a:bodyPr/>
        <a:lstStyle/>
        <a:p>
          <a:pPr rtl="0"/>
          <a:r>
            <a:rPr lang="en-US" sz="1200" b="1" dirty="0" smtClean="0"/>
            <a:t>Enter details about items ordered.</a:t>
          </a:r>
          <a:endParaRPr lang="en-US" sz="1200" b="1" dirty="0"/>
        </a:p>
      </dgm:t>
    </dgm:pt>
    <dgm:pt modelId="{89BEC62F-D637-44D8-8FFA-92A42CEC351D}" type="parTrans" cxnId="{4F97798B-181F-410B-A252-AE7B1C364A6D}">
      <dgm:prSet/>
      <dgm:spPr/>
      <dgm:t>
        <a:bodyPr/>
        <a:lstStyle/>
        <a:p>
          <a:endParaRPr lang="en-US" b="1"/>
        </a:p>
      </dgm:t>
    </dgm:pt>
    <dgm:pt modelId="{6A0BB4A0-3D06-427E-B956-EACCA06C010C}" type="sibTrans" cxnId="{4F97798B-181F-410B-A252-AE7B1C364A6D}">
      <dgm:prSet/>
      <dgm:spPr/>
      <dgm:t>
        <a:bodyPr/>
        <a:lstStyle/>
        <a:p>
          <a:endParaRPr lang="en-US" b="1"/>
        </a:p>
      </dgm:t>
    </dgm:pt>
    <dgm:pt modelId="{3AF41069-7528-4F42-BFF1-F42F1812A68C}">
      <dgm:prSet custT="1"/>
      <dgm:spPr/>
      <dgm:t>
        <a:bodyPr/>
        <a:lstStyle/>
        <a:p>
          <a:pPr rtl="0"/>
          <a:r>
            <a:rPr lang="en-US" sz="1400" b="1" dirty="0" smtClean="0"/>
            <a:t>Section 6: Authorized Signature</a:t>
          </a:r>
          <a:endParaRPr lang="en-US" sz="1400" b="1" dirty="0"/>
        </a:p>
      </dgm:t>
    </dgm:pt>
    <dgm:pt modelId="{2675A98B-84D7-4EB3-9D75-7FA87F877D84}" type="parTrans" cxnId="{89EE17AF-7CBA-417B-9D47-35BA77E7E699}">
      <dgm:prSet/>
      <dgm:spPr/>
      <dgm:t>
        <a:bodyPr/>
        <a:lstStyle/>
        <a:p>
          <a:endParaRPr lang="en-US" b="1"/>
        </a:p>
      </dgm:t>
    </dgm:pt>
    <dgm:pt modelId="{2FF1D67F-B597-4945-B766-C1BAC488854B}" type="sibTrans" cxnId="{89EE17AF-7CBA-417B-9D47-35BA77E7E699}">
      <dgm:prSet/>
      <dgm:spPr/>
      <dgm:t>
        <a:bodyPr/>
        <a:lstStyle/>
        <a:p>
          <a:endParaRPr lang="en-US" b="1"/>
        </a:p>
      </dgm:t>
    </dgm:pt>
    <dgm:pt modelId="{82374E2C-0F0F-42DB-AE35-36F9D536ABFD}">
      <dgm:prSet custT="1"/>
      <dgm:spPr>
        <a:solidFill>
          <a:schemeClr val="accent2">
            <a:alpha val="24000"/>
          </a:schemeClr>
        </a:solidFill>
      </dgm:spPr>
      <dgm:t>
        <a:bodyPr/>
        <a:lstStyle/>
        <a:p>
          <a:pPr rtl="0"/>
          <a:r>
            <a:rPr lang="en-US" sz="1100" b="1" dirty="0" smtClean="0"/>
            <a:t>If delivery will be made via the Receiving Department,  put the ship-to code in the Deliver / Ship to box and forward a copy to the Receiving Department.</a:t>
          </a:r>
          <a:endParaRPr lang="en-US" sz="1100" b="1" dirty="0"/>
        </a:p>
      </dgm:t>
    </dgm:pt>
    <dgm:pt modelId="{27F14D37-233B-4648-96B0-ED2A7A12F255}" type="parTrans" cxnId="{9CF10D3F-D7F2-4CA6-BA6C-F5C55A14FCEC}">
      <dgm:prSet/>
      <dgm:spPr/>
      <dgm:t>
        <a:bodyPr/>
        <a:lstStyle/>
        <a:p>
          <a:endParaRPr lang="en-US" b="1"/>
        </a:p>
      </dgm:t>
    </dgm:pt>
    <dgm:pt modelId="{C37F4F9E-E4C1-4B53-B9D8-FE8152306142}" type="sibTrans" cxnId="{9CF10D3F-D7F2-4CA6-BA6C-F5C55A14FCEC}">
      <dgm:prSet/>
      <dgm:spPr/>
      <dgm:t>
        <a:bodyPr/>
        <a:lstStyle/>
        <a:p>
          <a:endParaRPr lang="en-US" b="1"/>
        </a:p>
      </dgm:t>
    </dgm:pt>
    <dgm:pt modelId="{FD71C305-4323-41C6-8482-39E91511057B}">
      <dgm:prSet custT="1"/>
      <dgm:spPr/>
      <dgm:t>
        <a:bodyPr/>
        <a:lstStyle/>
        <a:p>
          <a:pPr rtl="0"/>
          <a:r>
            <a:rPr lang="en-US" sz="1400" b="1" dirty="0" smtClean="0"/>
            <a:t>Section 5:  Item/Purchase Description</a:t>
          </a:r>
          <a:endParaRPr lang="en-US" sz="1400" b="1" dirty="0"/>
        </a:p>
      </dgm:t>
    </dgm:pt>
    <dgm:pt modelId="{A6AE8D2D-6725-4C4C-869A-BA1015891D32}" type="sibTrans" cxnId="{1B7CFB7D-4381-4069-B41D-105E59070C8F}">
      <dgm:prSet/>
      <dgm:spPr/>
      <dgm:t>
        <a:bodyPr/>
        <a:lstStyle/>
        <a:p>
          <a:endParaRPr lang="en-US" b="1"/>
        </a:p>
      </dgm:t>
    </dgm:pt>
    <dgm:pt modelId="{0A76464D-CF0E-4AAC-BD1C-60A96E5233B5}" type="parTrans" cxnId="{1B7CFB7D-4381-4069-B41D-105E59070C8F}">
      <dgm:prSet/>
      <dgm:spPr/>
      <dgm:t>
        <a:bodyPr/>
        <a:lstStyle/>
        <a:p>
          <a:endParaRPr lang="en-US" b="1"/>
        </a:p>
      </dgm:t>
    </dgm:pt>
    <dgm:pt modelId="{787209B0-65BA-4290-936D-A34D034863CD}">
      <dgm:prSet custT="1"/>
      <dgm:spPr/>
      <dgm:t>
        <a:bodyPr/>
        <a:lstStyle/>
        <a:p>
          <a:r>
            <a:rPr lang="en-US" sz="1200" b="1" dirty="0" smtClean="0"/>
            <a:t>See The Preferred Methods of Procurement Chart for limitations on items that may be purchased.</a:t>
          </a:r>
        </a:p>
      </dgm:t>
    </dgm:pt>
    <dgm:pt modelId="{5D85B157-3121-4769-8AE7-79A23D7BCABB}" type="parTrans" cxnId="{29609899-60CB-4B53-A809-B8C43AA6175C}">
      <dgm:prSet/>
      <dgm:spPr/>
      <dgm:t>
        <a:bodyPr/>
        <a:lstStyle/>
        <a:p>
          <a:endParaRPr lang="en-US" b="1"/>
        </a:p>
      </dgm:t>
    </dgm:pt>
    <dgm:pt modelId="{0B214BE1-4CC5-4C9B-AF6D-0D22968F9FE1}" type="sibTrans" cxnId="{29609899-60CB-4B53-A809-B8C43AA6175C}">
      <dgm:prSet/>
      <dgm:spPr/>
      <dgm:t>
        <a:bodyPr/>
        <a:lstStyle/>
        <a:p>
          <a:endParaRPr lang="en-US" b="1"/>
        </a:p>
      </dgm:t>
    </dgm:pt>
    <dgm:pt modelId="{966A71B2-9C6B-40FD-AD8F-C097971419A8}">
      <dgm:prSet custT="1"/>
      <dgm:spPr/>
      <dgm:t>
        <a:bodyPr/>
        <a:lstStyle/>
        <a:p>
          <a:r>
            <a:rPr lang="en-US" sz="1200" b="1" dirty="0" smtClean="0"/>
            <a:t>Check whether the order was placed by phone </a:t>
          </a:r>
          <a:r>
            <a:rPr lang="en-US" sz="1200" b="1" dirty="0" smtClean="0"/>
            <a:t>and </a:t>
          </a:r>
          <a:r>
            <a:rPr lang="en-US" sz="1200" b="1" dirty="0" smtClean="0"/>
            <a:t>other details as necessary.</a:t>
          </a:r>
        </a:p>
      </dgm:t>
    </dgm:pt>
    <dgm:pt modelId="{09C3ADFA-8FE8-4423-9B7C-5428D1E35893}" type="parTrans" cxnId="{EC6B2E53-F98D-4AEC-A3F0-F8D694615975}">
      <dgm:prSet/>
      <dgm:spPr/>
      <dgm:t>
        <a:bodyPr/>
        <a:lstStyle/>
        <a:p>
          <a:endParaRPr lang="en-US" b="1"/>
        </a:p>
      </dgm:t>
    </dgm:pt>
    <dgm:pt modelId="{8A4B437F-DDD1-41D2-9F47-1235417FE583}" type="sibTrans" cxnId="{EC6B2E53-F98D-4AEC-A3F0-F8D694615975}">
      <dgm:prSet/>
      <dgm:spPr/>
      <dgm:t>
        <a:bodyPr/>
        <a:lstStyle/>
        <a:p>
          <a:endParaRPr lang="en-US" b="1"/>
        </a:p>
      </dgm:t>
    </dgm:pt>
    <dgm:pt modelId="{DF34EE6E-E43F-4B9F-AA7A-6C8DED3265D2}">
      <dgm:prSet custT="1"/>
      <dgm:spPr/>
      <dgm:t>
        <a:bodyPr/>
        <a:lstStyle/>
        <a:p>
          <a:pPr rtl="0"/>
          <a:r>
            <a:rPr lang="en-US" sz="1400" b="1" dirty="0" smtClean="0"/>
            <a:t>Section 7: Sales Tax Exemption</a:t>
          </a:r>
          <a:endParaRPr lang="en-US" sz="1400" b="1" dirty="0"/>
        </a:p>
      </dgm:t>
    </dgm:pt>
    <dgm:pt modelId="{78A1389B-4632-4A53-9925-280778DABA56}" type="parTrans" cxnId="{3C5F7C14-4B64-42A2-BA03-4AA7177C826E}">
      <dgm:prSet/>
      <dgm:spPr/>
      <dgm:t>
        <a:bodyPr/>
        <a:lstStyle/>
        <a:p>
          <a:endParaRPr lang="en-US"/>
        </a:p>
      </dgm:t>
    </dgm:pt>
    <dgm:pt modelId="{2A552883-3161-4B00-B5C0-0A00E40B2110}" type="sibTrans" cxnId="{3C5F7C14-4B64-42A2-BA03-4AA7177C826E}">
      <dgm:prSet/>
      <dgm:spPr/>
      <dgm:t>
        <a:bodyPr/>
        <a:lstStyle/>
        <a:p>
          <a:endParaRPr lang="en-US"/>
        </a:p>
      </dgm:t>
    </dgm:pt>
    <dgm:pt modelId="{3A25024B-F1F5-4460-88AE-48FDAE72B20B}">
      <dgm:prSet custT="1"/>
      <dgm:spPr>
        <a:solidFill>
          <a:schemeClr val="accent4">
            <a:alpha val="29000"/>
          </a:schemeClr>
        </a:solidFill>
      </dgm:spPr>
      <dgm:t>
        <a:bodyPr/>
        <a:lstStyle/>
        <a:p>
          <a:pPr rtl="0"/>
          <a:r>
            <a:rPr lang="en-US" sz="1200" b="1" dirty="0" smtClean="0"/>
            <a:t>The “Authorized Signature” must be on a signature card in Accounts Payable and must be either the Principal Investigator, Account executive, Department Chair/Head, dean/director or  authorized alternate. This might not be the same signature as described earlier for business meals.</a:t>
          </a:r>
          <a:endParaRPr lang="en-US" sz="1200" b="1" dirty="0"/>
        </a:p>
      </dgm:t>
    </dgm:pt>
    <dgm:pt modelId="{7A7A361F-621F-4C61-A6D4-C6E4C0EFA632}" type="parTrans" cxnId="{44C2CCE0-149C-48D8-A8C6-79FA1A47174E}">
      <dgm:prSet/>
      <dgm:spPr/>
      <dgm:t>
        <a:bodyPr/>
        <a:lstStyle/>
        <a:p>
          <a:endParaRPr lang="en-US"/>
        </a:p>
      </dgm:t>
    </dgm:pt>
    <dgm:pt modelId="{050CCD54-C612-4B3C-836E-A9B1056AF8DF}" type="sibTrans" cxnId="{44C2CCE0-149C-48D8-A8C6-79FA1A47174E}">
      <dgm:prSet/>
      <dgm:spPr/>
      <dgm:t>
        <a:bodyPr/>
        <a:lstStyle/>
        <a:p>
          <a:endParaRPr lang="en-US"/>
        </a:p>
      </dgm:t>
    </dgm:pt>
    <dgm:pt modelId="{9415B4FD-3AAC-4617-BA2E-E58AE7080FA9}">
      <dgm:prSet custT="1"/>
      <dgm:spPr>
        <a:solidFill>
          <a:schemeClr val="accent5">
            <a:alpha val="29000"/>
          </a:schemeClr>
        </a:solidFill>
      </dgm:spPr>
      <dgm:t>
        <a:bodyPr/>
        <a:lstStyle/>
        <a:p>
          <a:pPr rtl="0"/>
          <a:r>
            <a:rPr lang="en-US" sz="1200" b="1" dirty="0" smtClean="0"/>
            <a:t>The University is exempt from Utah sales and use taxes.  Our tax exemption number is printed on the LPOs.  The sales tax exemption certificate </a:t>
          </a:r>
          <a:r>
            <a:rPr lang="en-US" sz="1200" b="1" i="1" dirty="0" smtClean="0"/>
            <a:t>does not</a:t>
          </a:r>
          <a:r>
            <a:rPr lang="en-US" sz="1200" b="1" dirty="0" smtClean="0"/>
            <a:t> apply to purchases outside of Utah. Note we have recently obtained a new Tax Exempt number.</a:t>
          </a:r>
          <a:endParaRPr lang="en-US" sz="1200" b="1" dirty="0"/>
        </a:p>
      </dgm:t>
    </dgm:pt>
    <dgm:pt modelId="{0E670403-6E64-455A-8599-52E22DF58434}" type="parTrans" cxnId="{2A5E2A27-0606-4025-AAC3-CE907C6C7E1A}">
      <dgm:prSet/>
      <dgm:spPr/>
      <dgm:t>
        <a:bodyPr/>
        <a:lstStyle/>
        <a:p>
          <a:endParaRPr lang="en-US"/>
        </a:p>
      </dgm:t>
    </dgm:pt>
    <dgm:pt modelId="{A5215108-8BF6-42D1-AD3D-AE16A7FD66B9}" type="sibTrans" cxnId="{2A5E2A27-0606-4025-AAC3-CE907C6C7E1A}">
      <dgm:prSet/>
      <dgm:spPr/>
      <dgm:t>
        <a:bodyPr/>
        <a:lstStyle/>
        <a:p>
          <a:endParaRPr lang="en-US"/>
        </a:p>
      </dgm:t>
    </dgm:pt>
    <dgm:pt modelId="{2DCB080E-F82F-4368-821C-77B9EDADDC9B}" type="pres">
      <dgm:prSet presAssocID="{21376C3F-459C-487D-B6E7-61A4BFE2FFBB}" presName="linear" presStyleCnt="0">
        <dgm:presLayoutVars>
          <dgm:animLvl val="lvl"/>
          <dgm:resizeHandles val="exact"/>
        </dgm:presLayoutVars>
      </dgm:prSet>
      <dgm:spPr/>
      <dgm:t>
        <a:bodyPr/>
        <a:lstStyle/>
        <a:p>
          <a:endParaRPr lang="en-US"/>
        </a:p>
      </dgm:t>
    </dgm:pt>
    <dgm:pt modelId="{B7B6E835-5D29-4DE0-A1ED-89D14E0D68ED}" type="pres">
      <dgm:prSet presAssocID="{1F2D61B3-5E79-4E0E-9779-CF5B0159DFE3}" presName="parentText" presStyleLbl="node1" presStyleIdx="0" presStyleCnt="4" custScaleY="32639">
        <dgm:presLayoutVars>
          <dgm:chMax val="0"/>
          <dgm:bulletEnabled val="1"/>
        </dgm:presLayoutVars>
      </dgm:prSet>
      <dgm:spPr/>
      <dgm:t>
        <a:bodyPr/>
        <a:lstStyle/>
        <a:p>
          <a:endParaRPr lang="en-US"/>
        </a:p>
      </dgm:t>
    </dgm:pt>
    <dgm:pt modelId="{54021D24-AF95-4DF7-BB4B-36164AA8D249}" type="pres">
      <dgm:prSet presAssocID="{1F2D61B3-5E79-4E0E-9779-CF5B0159DFE3}" presName="childText" presStyleLbl="revTx" presStyleIdx="0" presStyleCnt="4" custScaleY="96947">
        <dgm:presLayoutVars>
          <dgm:bulletEnabled val="1"/>
        </dgm:presLayoutVars>
      </dgm:prSet>
      <dgm:spPr/>
      <dgm:t>
        <a:bodyPr/>
        <a:lstStyle/>
        <a:p>
          <a:endParaRPr lang="en-US"/>
        </a:p>
      </dgm:t>
    </dgm:pt>
    <dgm:pt modelId="{E660F47F-703F-4D02-8889-DEB8C2E3F57C}" type="pres">
      <dgm:prSet presAssocID="{FD71C305-4323-41C6-8482-39E91511057B}" presName="parentText" presStyleLbl="node1" presStyleIdx="1" presStyleCnt="4" custScaleY="32639">
        <dgm:presLayoutVars>
          <dgm:chMax val="0"/>
          <dgm:bulletEnabled val="1"/>
        </dgm:presLayoutVars>
      </dgm:prSet>
      <dgm:spPr/>
      <dgm:t>
        <a:bodyPr/>
        <a:lstStyle/>
        <a:p>
          <a:endParaRPr lang="en-US"/>
        </a:p>
      </dgm:t>
    </dgm:pt>
    <dgm:pt modelId="{76F342AD-B264-440B-91DA-265AC65B6314}" type="pres">
      <dgm:prSet presAssocID="{FD71C305-4323-41C6-8482-39E91511057B}" presName="childText" presStyleLbl="revTx" presStyleIdx="1" presStyleCnt="4" custScaleY="102470">
        <dgm:presLayoutVars>
          <dgm:bulletEnabled val="1"/>
        </dgm:presLayoutVars>
      </dgm:prSet>
      <dgm:spPr/>
      <dgm:t>
        <a:bodyPr/>
        <a:lstStyle/>
        <a:p>
          <a:endParaRPr lang="en-US"/>
        </a:p>
      </dgm:t>
    </dgm:pt>
    <dgm:pt modelId="{A013FBDA-037F-4CEA-9105-550A4B78EAB9}" type="pres">
      <dgm:prSet presAssocID="{3AF41069-7528-4F42-BFF1-F42F1812A68C}" presName="parentText" presStyleLbl="node1" presStyleIdx="2" presStyleCnt="4" custScaleY="32639">
        <dgm:presLayoutVars>
          <dgm:chMax val="0"/>
          <dgm:bulletEnabled val="1"/>
        </dgm:presLayoutVars>
      </dgm:prSet>
      <dgm:spPr/>
      <dgm:t>
        <a:bodyPr/>
        <a:lstStyle/>
        <a:p>
          <a:endParaRPr lang="en-US"/>
        </a:p>
      </dgm:t>
    </dgm:pt>
    <dgm:pt modelId="{90CDAD2B-37C1-4A01-A6B7-6D22D4167B89}" type="pres">
      <dgm:prSet presAssocID="{3AF41069-7528-4F42-BFF1-F42F1812A68C}" presName="childText" presStyleLbl="revTx" presStyleIdx="2" presStyleCnt="4" custScaleY="101150">
        <dgm:presLayoutVars>
          <dgm:bulletEnabled val="1"/>
        </dgm:presLayoutVars>
      </dgm:prSet>
      <dgm:spPr/>
      <dgm:t>
        <a:bodyPr/>
        <a:lstStyle/>
        <a:p>
          <a:endParaRPr lang="en-US"/>
        </a:p>
      </dgm:t>
    </dgm:pt>
    <dgm:pt modelId="{6ECE95AA-AB48-43F1-B922-E3BD8E9551C0}" type="pres">
      <dgm:prSet presAssocID="{DF34EE6E-E43F-4B9F-AA7A-6C8DED3265D2}" presName="parentText" presStyleLbl="node1" presStyleIdx="3" presStyleCnt="4" custScaleY="32639">
        <dgm:presLayoutVars>
          <dgm:chMax val="0"/>
          <dgm:bulletEnabled val="1"/>
        </dgm:presLayoutVars>
      </dgm:prSet>
      <dgm:spPr/>
      <dgm:t>
        <a:bodyPr/>
        <a:lstStyle/>
        <a:p>
          <a:endParaRPr lang="en-US"/>
        </a:p>
      </dgm:t>
    </dgm:pt>
    <dgm:pt modelId="{09B2FC06-2A81-41D6-A730-F50B3D60CFE4}" type="pres">
      <dgm:prSet presAssocID="{DF34EE6E-E43F-4B9F-AA7A-6C8DED3265D2}" presName="childText" presStyleLbl="revTx" presStyleIdx="3" presStyleCnt="4" custScaleY="79068">
        <dgm:presLayoutVars>
          <dgm:bulletEnabled val="1"/>
        </dgm:presLayoutVars>
      </dgm:prSet>
      <dgm:spPr/>
      <dgm:t>
        <a:bodyPr/>
        <a:lstStyle/>
        <a:p>
          <a:endParaRPr lang="en-US"/>
        </a:p>
      </dgm:t>
    </dgm:pt>
  </dgm:ptLst>
  <dgm:cxnLst>
    <dgm:cxn modelId="{4F97798B-181F-410B-A252-AE7B1C364A6D}" srcId="{FD71C305-4323-41C6-8482-39E91511057B}" destId="{02832CF9-3053-4517-AAD7-4AB65BBA55DA}" srcOrd="0" destOrd="0" parTransId="{89BEC62F-D637-44D8-8FFA-92A42CEC351D}" sibTransId="{6A0BB4A0-3D06-427E-B956-EACCA06C010C}"/>
    <dgm:cxn modelId="{C6C0F2E0-1200-4D97-9F11-950FD7476834}" type="presOf" srcId="{DF34EE6E-E43F-4B9F-AA7A-6C8DED3265D2}" destId="{6ECE95AA-AB48-43F1-B922-E3BD8E9551C0}" srcOrd="0" destOrd="0" presId="urn:microsoft.com/office/officeart/2005/8/layout/vList2"/>
    <dgm:cxn modelId="{7808C146-BEE1-4EE6-AADD-CCC63A07C1BA}" type="presOf" srcId="{1F2D61B3-5E79-4E0E-9779-CF5B0159DFE3}" destId="{B7B6E835-5D29-4DE0-A1ED-89D14E0D68ED}" srcOrd="0" destOrd="0" presId="urn:microsoft.com/office/officeart/2005/8/layout/vList2"/>
    <dgm:cxn modelId="{C4E3A267-6B86-4A7C-B7C3-F255A083AFD0}" type="presOf" srcId="{02832CF9-3053-4517-AAD7-4AB65BBA55DA}" destId="{76F342AD-B264-440B-91DA-265AC65B6314}" srcOrd="0" destOrd="0" presId="urn:microsoft.com/office/officeart/2005/8/layout/vList2"/>
    <dgm:cxn modelId="{C988B5C9-D336-4DDC-B1AD-95DA27554CA3}" type="presOf" srcId="{3AF41069-7528-4F42-BFF1-F42F1812A68C}" destId="{A013FBDA-037F-4CEA-9105-550A4B78EAB9}" srcOrd="0" destOrd="0" presId="urn:microsoft.com/office/officeart/2005/8/layout/vList2"/>
    <dgm:cxn modelId="{7510CCED-D979-4DBE-A7FC-BDBEE46D6F64}" srcId="{1F2D61B3-5E79-4E0E-9779-CF5B0159DFE3}" destId="{78D99703-77C3-448B-9666-ED7E1432D667}" srcOrd="0" destOrd="0" parTransId="{3211958F-09B8-4B85-A58D-1441F1E70396}" sibTransId="{4BB3AE9A-0632-4419-8E08-6358E8548C88}"/>
    <dgm:cxn modelId="{1B7CFB7D-4381-4069-B41D-105E59070C8F}" srcId="{21376C3F-459C-487D-B6E7-61A4BFE2FFBB}" destId="{FD71C305-4323-41C6-8482-39E91511057B}" srcOrd="1" destOrd="0" parTransId="{0A76464D-CF0E-4AAC-BD1C-60A96E5233B5}" sibTransId="{A6AE8D2D-6725-4C4C-869A-BA1015891D32}"/>
    <dgm:cxn modelId="{8BA0EDCC-6F15-43C2-8AFA-B2B620F37698}" type="presOf" srcId="{78D99703-77C3-448B-9666-ED7E1432D667}" destId="{54021D24-AF95-4DF7-BB4B-36164AA8D249}" srcOrd="0" destOrd="0" presId="urn:microsoft.com/office/officeart/2005/8/layout/vList2"/>
    <dgm:cxn modelId="{EC6B2E53-F98D-4AEC-A3F0-F8D694615975}" srcId="{FD71C305-4323-41C6-8482-39E91511057B}" destId="{966A71B2-9C6B-40FD-AD8F-C097971419A8}" srcOrd="2" destOrd="0" parTransId="{09C3ADFA-8FE8-4423-9B7C-5428D1E35893}" sibTransId="{8A4B437F-DDD1-41D2-9F47-1235417FE583}"/>
    <dgm:cxn modelId="{5C99E513-8E2A-49EF-9408-E4E14DBB6CD5}" type="presOf" srcId="{FD71C305-4323-41C6-8482-39E91511057B}" destId="{E660F47F-703F-4D02-8889-DEB8C2E3F57C}" srcOrd="0" destOrd="0" presId="urn:microsoft.com/office/officeart/2005/8/layout/vList2"/>
    <dgm:cxn modelId="{9CF10D3F-D7F2-4CA6-BA6C-F5C55A14FCEC}" srcId="{1F2D61B3-5E79-4E0E-9779-CF5B0159DFE3}" destId="{82374E2C-0F0F-42DB-AE35-36F9D536ABFD}" srcOrd="1" destOrd="0" parTransId="{27F14D37-233B-4648-96B0-ED2A7A12F255}" sibTransId="{C37F4F9E-E4C1-4B53-B9D8-FE8152306142}"/>
    <dgm:cxn modelId="{911619FE-2F4E-4579-BAD0-D3FA50D45381}" type="presOf" srcId="{787209B0-65BA-4290-936D-A34D034863CD}" destId="{76F342AD-B264-440B-91DA-265AC65B6314}" srcOrd="0" destOrd="1" presId="urn:microsoft.com/office/officeart/2005/8/layout/vList2"/>
    <dgm:cxn modelId="{611DDDF8-7D74-46AB-A5B3-F64675E2E6FD}" srcId="{21376C3F-459C-487D-B6E7-61A4BFE2FFBB}" destId="{1F2D61B3-5E79-4E0E-9779-CF5B0159DFE3}" srcOrd="0" destOrd="0" parTransId="{67BC1B33-FB26-4182-92E0-E6F7B164A705}" sibTransId="{A7ACC1E8-304A-49F4-889F-CAFC54E8D377}"/>
    <dgm:cxn modelId="{EC3FDF68-D619-4214-B9E6-4298C54B3A30}" type="presOf" srcId="{9415B4FD-3AAC-4617-BA2E-E58AE7080FA9}" destId="{09B2FC06-2A81-41D6-A730-F50B3D60CFE4}" srcOrd="0" destOrd="0" presId="urn:microsoft.com/office/officeart/2005/8/layout/vList2"/>
    <dgm:cxn modelId="{F8FE4E8A-8CA3-4E28-999D-D7AEB70AA261}" type="presOf" srcId="{82374E2C-0F0F-42DB-AE35-36F9D536ABFD}" destId="{54021D24-AF95-4DF7-BB4B-36164AA8D249}" srcOrd="0" destOrd="1" presId="urn:microsoft.com/office/officeart/2005/8/layout/vList2"/>
    <dgm:cxn modelId="{3ED149A7-A725-4B70-B0C6-90BDBE3D9194}" type="presOf" srcId="{21376C3F-459C-487D-B6E7-61A4BFE2FFBB}" destId="{2DCB080E-F82F-4368-821C-77B9EDADDC9B}" srcOrd="0" destOrd="0" presId="urn:microsoft.com/office/officeart/2005/8/layout/vList2"/>
    <dgm:cxn modelId="{89EE17AF-7CBA-417B-9D47-35BA77E7E699}" srcId="{21376C3F-459C-487D-B6E7-61A4BFE2FFBB}" destId="{3AF41069-7528-4F42-BFF1-F42F1812A68C}" srcOrd="2" destOrd="0" parTransId="{2675A98B-84D7-4EB3-9D75-7FA87F877D84}" sibTransId="{2FF1D67F-B597-4945-B766-C1BAC488854B}"/>
    <dgm:cxn modelId="{2A5E2A27-0606-4025-AAC3-CE907C6C7E1A}" srcId="{DF34EE6E-E43F-4B9F-AA7A-6C8DED3265D2}" destId="{9415B4FD-3AAC-4617-BA2E-E58AE7080FA9}" srcOrd="0" destOrd="0" parTransId="{0E670403-6E64-455A-8599-52E22DF58434}" sibTransId="{A5215108-8BF6-42D1-AD3D-AE16A7FD66B9}"/>
    <dgm:cxn modelId="{3C5F7C14-4B64-42A2-BA03-4AA7177C826E}" srcId="{21376C3F-459C-487D-B6E7-61A4BFE2FFBB}" destId="{DF34EE6E-E43F-4B9F-AA7A-6C8DED3265D2}" srcOrd="3" destOrd="0" parTransId="{78A1389B-4632-4A53-9925-280778DABA56}" sibTransId="{2A552883-3161-4B00-B5C0-0A00E40B2110}"/>
    <dgm:cxn modelId="{4F9CB8C0-4C67-4547-8F46-5FFF89B47949}" type="presOf" srcId="{3A25024B-F1F5-4460-88AE-48FDAE72B20B}" destId="{90CDAD2B-37C1-4A01-A6B7-6D22D4167B89}" srcOrd="0" destOrd="0" presId="urn:microsoft.com/office/officeart/2005/8/layout/vList2"/>
    <dgm:cxn modelId="{59CBD7BC-DE19-4451-8F30-9737441AFA70}" type="presOf" srcId="{966A71B2-9C6B-40FD-AD8F-C097971419A8}" destId="{76F342AD-B264-440B-91DA-265AC65B6314}" srcOrd="0" destOrd="2" presId="urn:microsoft.com/office/officeart/2005/8/layout/vList2"/>
    <dgm:cxn modelId="{44C2CCE0-149C-48D8-A8C6-79FA1A47174E}" srcId="{3AF41069-7528-4F42-BFF1-F42F1812A68C}" destId="{3A25024B-F1F5-4460-88AE-48FDAE72B20B}" srcOrd="0" destOrd="0" parTransId="{7A7A361F-621F-4C61-A6D4-C6E4C0EFA632}" sibTransId="{050CCD54-C612-4B3C-836E-A9B1056AF8DF}"/>
    <dgm:cxn modelId="{29609899-60CB-4B53-A809-B8C43AA6175C}" srcId="{FD71C305-4323-41C6-8482-39E91511057B}" destId="{787209B0-65BA-4290-936D-A34D034863CD}" srcOrd="1" destOrd="0" parTransId="{5D85B157-3121-4769-8AE7-79A23D7BCABB}" sibTransId="{0B214BE1-4CC5-4C9B-AF6D-0D22968F9FE1}"/>
    <dgm:cxn modelId="{2B332B99-4A4D-42E7-96C5-38EEDD35F8AB}" type="presParOf" srcId="{2DCB080E-F82F-4368-821C-77B9EDADDC9B}" destId="{B7B6E835-5D29-4DE0-A1ED-89D14E0D68ED}" srcOrd="0" destOrd="0" presId="urn:microsoft.com/office/officeart/2005/8/layout/vList2"/>
    <dgm:cxn modelId="{77CFCD73-8B3D-414F-98CC-AA54A293345D}" type="presParOf" srcId="{2DCB080E-F82F-4368-821C-77B9EDADDC9B}" destId="{54021D24-AF95-4DF7-BB4B-36164AA8D249}" srcOrd="1" destOrd="0" presId="urn:microsoft.com/office/officeart/2005/8/layout/vList2"/>
    <dgm:cxn modelId="{0571A0D7-7DAC-45C1-B0E4-FD2D9172E6C5}" type="presParOf" srcId="{2DCB080E-F82F-4368-821C-77B9EDADDC9B}" destId="{E660F47F-703F-4D02-8889-DEB8C2E3F57C}" srcOrd="2" destOrd="0" presId="urn:microsoft.com/office/officeart/2005/8/layout/vList2"/>
    <dgm:cxn modelId="{D1BD5D4F-B797-47B0-90F2-208A364EDE46}" type="presParOf" srcId="{2DCB080E-F82F-4368-821C-77B9EDADDC9B}" destId="{76F342AD-B264-440B-91DA-265AC65B6314}" srcOrd="3" destOrd="0" presId="urn:microsoft.com/office/officeart/2005/8/layout/vList2"/>
    <dgm:cxn modelId="{FC740E27-0031-4B1A-B309-42DFFAE891C2}" type="presParOf" srcId="{2DCB080E-F82F-4368-821C-77B9EDADDC9B}" destId="{A013FBDA-037F-4CEA-9105-550A4B78EAB9}" srcOrd="4" destOrd="0" presId="urn:microsoft.com/office/officeart/2005/8/layout/vList2"/>
    <dgm:cxn modelId="{62F8B6F2-95A9-484D-92BD-0A26BE105D96}" type="presParOf" srcId="{2DCB080E-F82F-4368-821C-77B9EDADDC9B}" destId="{90CDAD2B-37C1-4A01-A6B7-6D22D4167B89}" srcOrd="5" destOrd="0" presId="urn:microsoft.com/office/officeart/2005/8/layout/vList2"/>
    <dgm:cxn modelId="{C8EC4DB1-6D71-40E5-8C2A-44937BE211EC}" type="presParOf" srcId="{2DCB080E-F82F-4368-821C-77B9EDADDC9B}" destId="{6ECE95AA-AB48-43F1-B922-E3BD8E9551C0}" srcOrd="6" destOrd="0" presId="urn:microsoft.com/office/officeart/2005/8/layout/vList2"/>
    <dgm:cxn modelId="{283062E4-8C2C-4A27-B12C-0753824F4A62}" type="presParOf" srcId="{2DCB080E-F82F-4368-821C-77B9EDADDC9B}" destId="{09B2FC06-2A81-41D6-A730-F50B3D60CFE4}"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94B8AB-BEF9-4299-BD8E-12C76FED5F2D}" type="doc">
      <dgm:prSet loTypeId="urn:microsoft.com/office/officeart/2005/8/layout/process4" loCatId="list" qsTypeId="urn:microsoft.com/office/officeart/2005/8/quickstyle/simple2" qsCatId="simple" csTypeId="urn:microsoft.com/office/officeart/2005/8/colors/accent2_1" csCatId="accent2" phldr="1"/>
      <dgm:spPr/>
      <dgm:t>
        <a:bodyPr/>
        <a:lstStyle/>
        <a:p>
          <a:endParaRPr lang="en-US"/>
        </a:p>
      </dgm:t>
    </dgm:pt>
    <dgm:pt modelId="{E0CB6A30-2FF8-4462-8C0B-CB26A2495C9C}">
      <dgm:prSet custT="1"/>
      <dgm:spPr>
        <a:gradFill rotWithShape="0">
          <a:gsLst>
            <a:gs pos="80000">
              <a:schemeClr val="accent2">
                <a:shade val="93000"/>
                <a:satMod val="130000"/>
                <a:alpha val="10000"/>
              </a:schemeClr>
            </a:gs>
            <a:gs pos="100000">
              <a:schemeClr val="accent2">
                <a:shade val="94000"/>
                <a:satMod val="135000"/>
              </a:schemeClr>
            </a:gs>
          </a:gsLst>
          <a:lin ang="16200000" scaled="0"/>
        </a:gradFill>
      </dgm:spPr>
      <dgm:t>
        <a:bodyPr/>
        <a:lstStyle/>
        <a:p>
          <a:pPr rtl="0"/>
          <a:r>
            <a:rPr lang="en-US" sz="1200" b="1" dirty="0" smtClean="0"/>
            <a:t>The Limited Purchase Check may be used by a department for payments to a human subject up to the limit printed on the face of the check (currently $1000 in most cases).</a:t>
          </a:r>
          <a:endParaRPr lang="en-US" sz="1200" b="1" dirty="0"/>
        </a:p>
      </dgm:t>
    </dgm:pt>
    <dgm:pt modelId="{50AEF5A7-A58A-4992-8F37-6B8F78451F20}" type="parTrans" cxnId="{1E5405BD-7926-4DCD-87C7-DD057A4D44EF}">
      <dgm:prSet/>
      <dgm:spPr/>
      <dgm:t>
        <a:bodyPr/>
        <a:lstStyle/>
        <a:p>
          <a:endParaRPr lang="en-US" sz="1200" b="1"/>
        </a:p>
      </dgm:t>
    </dgm:pt>
    <dgm:pt modelId="{6C75CDE2-CC93-4846-97C3-0B85AF9745D2}" type="sibTrans" cxnId="{1E5405BD-7926-4DCD-87C7-DD057A4D44EF}">
      <dgm:prSet/>
      <dgm:spPr/>
      <dgm:t>
        <a:bodyPr/>
        <a:lstStyle/>
        <a:p>
          <a:endParaRPr lang="en-US" sz="1200" b="1"/>
        </a:p>
      </dgm:t>
    </dgm:pt>
    <dgm:pt modelId="{120A2017-DABA-482B-8445-B19758D231FC}">
      <dgm:prSet custT="1"/>
      <dgm:spPr>
        <a:gradFill rotWithShape="0">
          <a:gsLst>
            <a:gs pos="80000">
              <a:schemeClr val="bg1">
                <a:alpha val="50000"/>
              </a:schemeClr>
            </a:gs>
            <a:gs pos="100000">
              <a:schemeClr val="accent2">
                <a:shade val="94000"/>
                <a:satMod val="135000"/>
              </a:schemeClr>
            </a:gs>
          </a:gsLst>
          <a:lin ang="16200000" scaled="0"/>
        </a:gradFill>
      </dgm:spPr>
      <dgm:t>
        <a:bodyPr/>
        <a:lstStyle/>
        <a:p>
          <a:pPr rtl="0"/>
          <a:r>
            <a:rPr lang="en-US" sz="1200" b="1" dirty="0" smtClean="0"/>
            <a:t>LPCs are prepared by the ordering department and are delivered (or mailed) to the vendor without preparing a requisition or obtaining approval of the Purchasing Department.</a:t>
          </a:r>
          <a:endParaRPr lang="en-US" sz="1200" b="1" dirty="0"/>
        </a:p>
      </dgm:t>
    </dgm:pt>
    <dgm:pt modelId="{E3305B7D-870E-40EB-8EC9-DA98DB900940}" type="parTrans" cxnId="{3614B81A-D6CC-4998-8F67-FDC1394DB312}">
      <dgm:prSet/>
      <dgm:spPr/>
      <dgm:t>
        <a:bodyPr/>
        <a:lstStyle/>
        <a:p>
          <a:endParaRPr lang="en-US" sz="1200" b="1"/>
        </a:p>
      </dgm:t>
    </dgm:pt>
    <dgm:pt modelId="{52344BE7-1407-4839-BBD5-10CABABD078D}" type="sibTrans" cxnId="{3614B81A-D6CC-4998-8F67-FDC1394DB312}">
      <dgm:prSet/>
      <dgm:spPr/>
      <dgm:t>
        <a:bodyPr/>
        <a:lstStyle/>
        <a:p>
          <a:endParaRPr lang="en-US" sz="1200" b="1"/>
        </a:p>
      </dgm:t>
    </dgm:pt>
    <dgm:pt modelId="{2518C3C7-9547-4020-9738-843A5E5776CA}">
      <dgm:prSet custT="1"/>
      <dgm:spPr>
        <a:gradFill rotWithShape="0">
          <a:gsLst>
            <a:gs pos="80000">
              <a:schemeClr val="bg1">
                <a:alpha val="50000"/>
              </a:schemeClr>
            </a:gs>
            <a:gs pos="100000">
              <a:schemeClr val="accent2">
                <a:shade val="94000"/>
                <a:satMod val="135000"/>
              </a:schemeClr>
            </a:gs>
          </a:gsLst>
          <a:lin ang="16200000" scaled="0"/>
        </a:gradFill>
      </dgm:spPr>
      <dgm:t>
        <a:bodyPr/>
        <a:lstStyle/>
        <a:p>
          <a:pPr rtl="0"/>
          <a:r>
            <a:rPr lang="en-US" sz="1200" b="1" dirty="0" smtClean="0"/>
            <a:t>Please refer to the </a:t>
          </a:r>
          <a:r>
            <a:rPr lang="en-US" sz="1200" b="1" dirty="0" smtClean="0">
              <a:hlinkClick xmlns:r="http://schemas.openxmlformats.org/officeDocument/2006/relationships" r:id="rId1"/>
            </a:rPr>
            <a:t>Limited Purchase Check User Guide </a:t>
          </a:r>
          <a:r>
            <a:rPr lang="en-US" sz="1200" b="1" dirty="0" smtClean="0"/>
            <a:t>located on The Accounts Payable Website.</a:t>
          </a:r>
          <a:endParaRPr lang="en-US" sz="1200" b="1" dirty="0"/>
        </a:p>
      </dgm:t>
    </dgm:pt>
    <dgm:pt modelId="{53AA52F3-9D2A-4891-A4E3-A60491372A64}" type="parTrans" cxnId="{2A805BE4-2A40-4DF0-8DE0-098CA9E69E53}">
      <dgm:prSet/>
      <dgm:spPr/>
      <dgm:t>
        <a:bodyPr/>
        <a:lstStyle/>
        <a:p>
          <a:endParaRPr lang="en-US" sz="1200" b="1"/>
        </a:p>
      </dgm:t>
    </dgm:pt>
    <dgm:pt modelId="{62C34EF1-4720-4D00-9452-89AEFDF40C65}" type="sibTrans" cxnId="{2A805BE4-2A40-4DF0-8DE0-098CA9E69E53}">
      <dgm:prSet/>
      <dgm:spPr/>
      <dgm:t>
        <a:bodyPr/>
        <a:lstStyle/>
        <a:p>
          <a:endParaRPr lang="en-US" sz="1200" b="1"/>
        </a:p>
      </dgm:t>
    </dgm:pt>
    <dgm:pt modelId="{F1CEBE14-E0E9-42AB-BAF0-F3DD08C86F8D}">
      <dgm:prSet custT="1"/>
      <dgm:spPr>
        <a:solidFill>
          <a:schemeClr val="lt1">
            <a:hueOff val="0"/>
            <a:satOff val="0"/>
            <a:lumOff val="0"/>
            <a:alpha val="66000"/>
          </a:schemeClr>
        </a:solidFill>
      </dgm:spPr>
      <dgm:t>
        <a:bodyPr/>
        <a:lstStyle/>
        <a:p>
          <a:r>
            <a:rPr lang="en-US" sz="1200" b="1" dirty="0" smtClean="0"/>
            <a:t>Any further questions regarding LPC’s may be directed to the LPC Administrator at 581-5748 or Accounts Payable 581-6976.</a:t>
          </a:r>
          <a:endParaRPr lang="en-US" sz="1200" b="1" dirty="0"/>
        </a:p>
      </dgm:t>
    </dgm:pt>
    <dgm:pt modelId="{8C0E2B1E-6C80-4ACD-AE02-61E832786568}" type="parTrans" cxnId="{01D58718-3099-4E10-AB96-E0C62CA043D9}">
      <dgm:prSet/>
      <dgm:spPr/>
      <dgm:t>
        <a:bodyPr/>
        <a:lstStyle/>
        <a:p>
          <a:endParaRPr lang="en-US" sz="1200" b="1"/>
        </a:p>
      </dgm:t>
    </dgm:pt>
    <dgm:pt modelId="{FCFDF5F6-8444-403F-94D0-8F87B44D3638}" type="sibTrans" cxnId="{01D58718-3099-4E10-AB96-E0C62CA043D9}">
      <dgm:prSet/>
      <dgm:spPr/>
      <dgm:t>
        <a:bodyPr/>
        <a:lstStyle/>
        <a:p>
          <a:endParaRPr lang="en-US" sz="1200" b="1"/>
        </a:p>
      </dgm:t>
    </dgm:pt>
    <dgm:pt modelId="{C2465A19-D589-470E-AD08-60ED3969EEA1}" type="pres">
      <dgm:prSet presAssocID="{9E94B8AB-BEF9-4299-BD8E-12C76FED5F2D}" presName="Name0" presStyleCnt="0">
        <dgm:presLayoutVars>
          <dgm:dir/>
          <dgm:animLvl val="lvl"/>
          <dgm:resizeHandles val="exact"/>
        </dgm:presLayoutVars>
      </dgm:prSet>
      <dgm:spPr/>
      <dgm:t>
        <a:bodyPr/>
        <a:lstStyle/>
        <a:p>
          <a:endParaRPr lang="en-US"/>
        </a:p>
      </dgm:t>
    </dgm:pt>
    <dgm:pt modelId="{4D85299F-B5A2-480E-9E97-0B288C135B64}" type="pres">
      <dgm:prSet presAssocID="{F1CEBE14-E0E9-42AB-BAF0-F3DD08C86F8D}" presName="boxAndChildren" presStyleCnt="0"/>
      <dgm:spPr/>
    </dgm:pt>
    <dgm:pt modelId="{6EFE7314-FEC5-4A58-8AC1-8E3C662B68A3}" type="pres">
      <dgm:prSet presAssocID="{F1CEBE14-E0E9-42AB-BAF0-F3DD08C86F8D}" presName="parentTextBox" presStyleLbl="node1" presStyleIdx="0" presStyleCnt="4" custScaleY="29856"/>
      <dgm:spPr/>
      <dgm:t>
        <a:bodyPr/>
        <a:lstStyle/>
        <a:p>
          <a:endParaRPr lang="en-US"/>
        </a:p>
      </dgm:t>
    </dgm:pt>
    <dgm:pt modelId="{FAB49FF0-478B-4BDA-BBC6-55B621CC39F2}" type="pres">
      <dgm:prSet presAssocID="{62C34EF1-4720-4D00-9452-89AEFDF40C65}" presName="sp" presStyleCnt="0"/>
      <dgm:spPr/>
    </dgm:pt>
    <dgm:pt modelId="{FEA32D59-97E1-4A8D-9719-357AA8B43C07}" type="pres">
      <dgm:prSet presAssocID="{2518C3C7-9547-4020-9738-843A5E5776CA}" presName="arrowAndChildren" presStyleCnt="0"/>
      <dgm:spPr/>
    </dgm:pt>
    <dgm:pt modelId="{3E72A484-32B8-45A9-BE2F-2F6ECF9F38BF}" type="pres">
      <dgm:prSet presAssocID="{2518C3C7-9547-4020-9738-843A5E5776CA}" presName="parentTextArrow" presStyleLbl="node1" presStyleIdx="1" presStyleCnt="4" custScaleY="48872"/>
      <dgm:spPr/>
      <dgm:t>
        <a:bodyPr/>
        <a:lstStyle/>
        <a:p>
          <a:endParaRPr lang="en-US"/>
        </a:p>
      </dgm:t>
    </dgm:pt>
    <dgm:pt modelId="{93B686E0-B824-43E2-8F40-456B26C6B0A6}" type="pres">
      <dgm:prSet presAssocID="{52344BE7-1407-4839-BBD5-10CABABD078D}" presName="sp" presStyleCnt="0"/>
      <dgm:spPr/>
    </dgm:pt>
    <dgm:pt modelId="{89116B3A-8C5C-4630-8BF7-1D647BB20AFF}" type="pres">
      <dgm:prSet presAssocID="{120A2017-DABA-482B-8445-B19758D231FC}" presName="arrowAndChildren" presStyleCnt="0"/>
      <dgm:spPr/>
    </dgm:pt>
    <dgm:pt modelId="{D46323A3-65FB-4EFD-8795-4DBAE1DAE894}" type="pres">
      <dgm:prSet presAssocID="{120A2017-DABA-482B-8445-B19758D231FC}" presName="parentTextArrow" presStyleLbl="node1" presStyleIdx="2" presStyleCnt="4" custScaleY="60055"/>
      <dgm:spPr/>
      <dgm:t>
        <a:bodyPr/>
        <a:lstStyle/>
        <a:p>
          <a:endParaRPr lang="en-US"/>
        </a:p>
      </dgm:t>
    </dgm:pt>
    <dgm:pt modelId="{4BE59E31-4E28-45BA-8EFF-85CA172E6ACD}" type="pres">
      <dgm:prSet presAssocID="{6C75CDE2-CC93-4846-97C3-0B85AF9745D2}" presName="sp" presStyleCnt="0"/>
      <dgm:spPr/>
    </dgm:pt>
    <dgm:pt modelId="{15384D09-8A42-412A-8930-B08C56DD3379}" type="pres">
      <dgm:prSet presAssocID="{E0CB6A30-2FF8-4462-8C0B-CB26A2495C9C}" presName="arrowAndChildren" presStyleCnt="0"/>
      <dgm:spPr/>
    </dgm:pt>
    <dgm:pt modelId="{F63A717D-F01F-4602-96E6-55BD6972B74B}" type="pres">
      <dgm:prSet presAssocID="{E0CB6A30-2FF8-4462-8C0B-CB26A2495C9C}" presName="parentTextArrow" presStyleLbl="node1" presStyleIdx="3" presStyleCnt="4" custScaleY="51799"/>
      <dgm:spPr/>
      <dgm:t>
        <a:bodyPr/>
        <a:lstStyle/>
        <a:p>
          <a:endParaRPr lang="en-US"/>
        </a:p>
      </dgm:t>
    </dgm:pt>
  </dgm:ptLst>
  <dgm:cxnLst>
    <dgm:cxn modelId="{AAD65F63-AED7-4033-83A1-AD0B8173D4E0}" type="presOf" srcId="{2518C3C7-9547-4020-9738-843A5E5776CA}" destId="{3E72A484-32B8-45A9-BE2F-2F6ECF9F38BF}" srcOrd="0" destOrd="0" presId="urn:microsoft.com/office/officeart/2005/8/layout/process4"/>
    <dgm:cxn modelId="{A8E54910-3AAE-4189-BA9E-92A507311A9B}" type="presOf" srcId="{F1CEBE14-E0E9-42AB-BAF0-F3DD08C86F8D}" destId="{6EFE7314-FEC5-4A58-8AC1-8E3C662B68A3}" srcOrd="0" destOrd="0" presId="urn:microsoft.com/office/officeart/2005/8/layout/process4"/>
    <dgm:cxn modelId="{2A805BE4-2A40-4DF0-8DE0-098CA9E69E53}" srcId="{9E94B8AB-BEF9-4299-BD8E-12C76FED5F2D}" destId="{2518C3C7-9547-4020-9738-843A5E5776CA}" srcOrd="2" destOrd="0" parTransId="{53AA52F3-9D2A-4891-A4E3-A60491372A64}" sibTransId="{62C34EF1-4720-4D00-9452-89AEFDF40C65}"/>
    <dgm:cxn modelId="{01D58718-3099-4E10-AB96-E0C62CA043D9}" srcId="{9E94B8AB-BEF9-4299-BD8E-12C76FED5F2D}" destId="{F1CEBE14-E0E9-42AB-BAF0-F3DD08C86F8D}" srcOrd="3" destOrd="0" parTransId="{8C0E2B1E-6C80-4ACD-AE02-61E832786568}" sibTransId="{FCFDF5F6-8444-403F-94D0-8F87B44D3638}"/>
    <dgm:cxn modelId="{C4A25BE6-06EE-4C56-8855-509487990BC6}" type="presOf" srcId="{E0CB6A30-2FF8-4462-8C0B-CB26A2495C9C}" destId="{F63A717D-F01F-4602-96E6-55BD6972B74B}" srcOrd="0" destOrd="0" presId="urn:microsoft.com/office/officeart/2005/8/layout/process4"/>
    <dgm:cxn modelId="{3614B81A-D6CC-4998-8F67-FDC1394DB312}" srcId="{9E94B8AB-BEF9-4299-BD8E-12C76FED5F2D}" destId="{120A2017-DABA-482B-8445-B19758D231FC}" srcOrd="1" destOrd="0" parTransId="{E3305B7D-870E-40EB-8EC9-DA98DB900940}" sibTransId="{52344BE7-1407-4839-BBD5-10CABABD078D}"/>
    <dgm:cxn modelId="{7CE9F07F-1A37-4E2F-B238-D54D309D7524}" type="presOf" srcId="{120A2017-DABA-482B-8445-B19758D231FC}" destId="{D46323A3-65FB-4EFD-8795-4DBAE1DAE894}" srcOrd="0" destOrd="0" presId="urn:microsoft.com/office/officeart/2005/8/layout/process4"/>
    <dgm:cxn modelId="{81EDB90B-74BC-4C78-A2B9-22AC92A462DE}" type="presOf" srcId="{9E94B8AB-BEF9-4299-BD8E-12C76FED5F2D}" destId="{C2465A19-D589-470E-AD08-60ED3969EEA1}" srcOrd="0" destOrd="0" presId="urn:microsoft.com/office/officeart/2005/8/layout/process4"/>
    <dgm:cxn modelId="{1E5405BD-7926-4DCD-87C7-DD057A4D44EF}" srcId="{9E94B8AB-BEF9-4299-BD8E-12C76FED5F2D}" destId="{E0CB6A30-2FF8-4462-8C0B-CB26A2495C9C}" srcOrd="0" destOrd="0" parTransId="{50AEF5A7-A58A-4992-8F37-6B8F78451F20}" sibTransId="{6C75CDE2-CC93-4846-97C3-0B85AF9745D2}"/>
    <dgm:cxn modelId="{50C0287F-5888-490D-BAF1-1BB89612EA3B}" type="presParOf" srcId="{C2465A19-D589-470E-AD08-60ED3969EEA1}" destId="{4D85299F-B5A2-480E-9E97-0B288C135B64}" srcOrd="0" destOrd="0" presId="urn:microsoft.com/office/officeart/2005/8/layout/process4"/>
    <dgm:cxn modelId="{53711667-A5F9-4554-AE79-23B40C8771FB}" type="presParOf" srcId="{4D85299F-B5A2-480E-9E97-0B288C135B64}" destId="{6EFE7314-FEC5-4A58-8AC1-8E3C662B68A3}" srcOrd="0" destOrd="0" presId="urn:microsoft.com/office/officeart/2005/8/layout/process4"/>
    <dgm:cxn modelId="{05EDF818-B965-48DE-9439-DDB219D734B8}" type="presParOf" srcId="{C2465A19-D589-470E-AD08-60ED3969EEA1}" destId="{FAB49FF0-478B-4BDA-BBC6-55B621CC39F2}" srcOrd="1" destOrd="0" presId="urn:microsoft.com/office/officeart/2005/8/layout/process4"/>
    <dgm:cxn modelId="{393BBF68-9039-43BF-BD91-643E96C70808}" type="presParOf" srcId="{C2465A19-D589-470E-AD08-60ED3969EEA1}" destId="{FEA32D59-97E1-4A8D-9719-357AA8B43C07}" srcOrd="2" destOrd="0" presId="urn:microsoft.com/office/officeart/2005/8/layout/process4"/>
    <dgm:cxn modelId="{3E81F663-15DF-45D8-87BE-64AFD9DBDDA5}" type="presParOf" srcId="{FEA32D59-97E1-4A8D-9719-357AA8B43C07}" destId="{3E72A484-32B8-45A9-BE2F-2F6ECF9F38BF}" srcOrd="0" destOrd="0" presId="urn:microsoft.com/office/officeart/2005/8/layout/process4"/>
    <dgm:cxn modelId="{BE2D5445-D7A9-4604-B1DD-7077632E3D72}" type="presParOf" srcId="{C2465A19-D589-470E-AD08-60ED3969EEA1}" destId="{93B686E0-B824-43E2-8F40-456B26C6B0A6}" srcOrd="3" destOrd="0" presId="urn:microsoft.com/office/officeart/2005/8/layout/process4"/>
    <dgm:cxn modelId="{AD51BD07-F9A2-4553-9F41-17E1591B76CE}" type="presParOf" srcId="{C2465A19-D589-470E-AD08-60ED3969EEA1}" destId="{89116B3A-8C5C-4630-8BF7-1D647BB20AFF}" srcOrd="4" destOrd="0" presId="urn:microsoft.com/office/officeart/2005/8/layout/process4"/>
    <dgm:cxn modelId="{19461D45-C27E-45B1-A079-97B60BE473DC}" type="presParOf" srcId="{89116B3A-8C5C-4630-8BF7-1D647BB20AFF}" destId="{D46323A3-65FB-4EFD-8795-4DBAE1DAE894}" srcOrd="0" destOrd="0" presId="urn:microsoft.com/office/officeart/2005/8/layout/process4"/>
    <dgm:cxn modelId="{1F583FA1-6A52-442C-B2E8-6EE2E90E50CC}" type="presParOf" srcId="{C2465A19-D589-470E-AD08-60ED3969EEA1}" destId="{4BE59E31-4E28-45BA-8EFF-85CA172E6ACD}" srcOrd="5" destOrd="0" presId="urn:microsoft.com/office/officeart/2005/8/layout/process4"/>
    <dgm:cxn modelId="{F781CB35-355F-4A77-933F-8831925DD090}" type="presParOf" srcId="{C2465A19-D589-470E-AD08-60ED3969EEA1}" destId="{15384D09-8A42-412A-8930-B08C56DD3379}" srcOrd="6" destOrd="0" presId="urn:microsoft.com/office/officeart/2005/8/layout/process4"/>
    <dgm:cxn modelId="{CFF665F8-DAEC-4D22-86A5-F3FB9B41F9A2}" type="presParOf" srcId="{15384D09-8A42-412A-8930-B08C56DD3379}" destId="{F63A717D-F01F-4602-96E6-55BD6972B74B}" srcOrd="0" destOrd="0" presId="urn:microsoft.com/office/officeart/2005/8/layout/process4"/>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D3B4EC-1195-48F4-9A26-6AD1B7DC672C}"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A07F5879-E81E-4F66-AD38-7F43EBE1C5AB}">
      <dgm:prSet custT="1"/>
      <dgm:spPr/>
      <dgm:t>
        <a:bodyPr/>
        <a:lstStyle/>
        <a:p>
          <a:r>
            <a:rPr lang="en-US" sz="1400" b="1" dirty="0" smtClean="0"/>
            <a:t>Limited Purchase Checks are highly negotiable and should receive the same security measures as cash. </a:t>
          </a:r>
        </a:p>
      </dgm:t>
    </dgm:pt>
    <dgm:pt modelId="{4F02C1B8-BACC-453D-8059-EF2ECADE81D7}" type="parTrans" cxnId="{AE195E60-1700-449A-A01E-72E4AE6C4941}">
      <dgm:prSet/>
      <dgm:spPr/>
      <dgm:t>
        <a:bodyPr/>
        <a:lstStyle/>
        <a:p>
          <a:endParaRPr lang="en-US" sz="1400"/>
        </a:p>
      </dgm:t>
    </dgm:pt>
    <dgm:pt modelId="{40B2E7E3-DB79-4F33-AD2F-BEBDD9D19DBB}" type="sibTrans" cxnId="{AE195E60-1700-449A-A01E-72E4AE6C4941}">
      <dgm:prSet/>
      <dgm:spPr/>
      <dgm:t>
        <a:bodyPr/>
        <a:lstStyle/>
        <a:p>
          <a:endParaRPr lang="en-US" sz="1400"/>
        </a:p>
      </dgm:t>
    </dgm:pt>
    <dgm:pt modelId="{C4268544-C450-4DE4-8F26-AA5376503B0F}">
      <dgm:prSet custT="1"/>
      <dgm:spPr/>
      <dgm:t>
        <a:bodyPr/>
        <a:lstStyle/>
        <a:p>
          <a:r>
            <a:rPr lang="en-US" sz="1400" b="1" dirty="0" smtClean="0"/>
            <a:t>If an LPC fails expenditure review and Accounts Payable has to perform additional tasks to get the documentation into a recordable state, a $12.00 processing fee will be </a:t>
          </a:r>
          <a:r>
            <a:rPr lang="en-US" sz="1400" b="1" dirty="0" smtClean="0"/>
            <a:t>charged to the LPC’s default chartfield.</a:t>
          </a:r>
          <a:endParaRPr lang="en-US" sz="1400" b="1" dirty="0" smtClean="0"/>
        </a:p>
      </dgm:t>
    </dgm:pt>
    <dgm:pt modelId="{E25E91B8-F30D-4888-AD73-5C896E4849D0}" type="parTrans" cxnId="{DC5579CF-7356-4BBE-ADAA-B56620C39BEE}">
      <dgm:prSet/>
      <dgm:spPr/>
      <dgm:t>
        <a:bodyPr/>
        <a:lstStyle/>
        <a:p>
          <a:endParaRPr lang="en-US" sz="1400"/>
        </a:p>
      </dgm:t>
    </dgm:pt>
    <dgm:pt modelId="{C940CDFE-7182-4AD2-96E9-52B3D05BA22A}" type="sibTrans" cxnId="{DC5579CF-7356-4BBE-ADAA-B56620C39BEE}">
      <dgm:prSet/>
      <dgm:spPr/>
      <dgm:t>
        <a:bodyPr/>
        <a:lstStyle/>
        <a:p>
          <a:endParaRPr lang="en-US" sz="1400"/>
        </a:p>
      </dgm:t>
    </dgm:pt>
    <dgm:pt modelId="{0D5889A4-70C6-47AB-80F8-EAE7C70C9B38}">
      <dgm:prSet custT="1"/>
      <dgm:spPr/>
      <dgm:t>
        <a:bodyPr/>
        <a:lstStyle/>
        <a:p>
          <a:r>
            <a:rPr lang="en-US" sz="1400" b="1" dirty="0" smtClean="0"/>
            <a:t>Persistent improper use of the LPC will result in withdrawal of privileges to use these checks, and may result in disciplinary action for fraudulent use.</a:t>
          </a:r>
        </a:p>
      </dgm:t>
    </dgm:pt>
    <dgm:pt modelId="{15F377A7-C69B-4F31-A155-C90A606C84E9}" type="parTrans" cxnId="{99574864-9BF3-4366-A239-4CD0B072EEA6}">
      <dgm:prSet/>
      <dgm:spPr/>
      <dgm:t>
        <a:bodyPr/>
        <a:lstStyle/>
        <a:p>
          <a:endParaRPr lang="en-US" sz="1400"/>
        </a:p>
      </dgm:t>
    </dgm:pt>
    <dgm:pt modelId="{2877BEF0-9B45-44ED-A474-017926009BA6}" type="sibTrans" cxnId="{99574864-9BF3-4366-A239-4CD0B072EEA6}">
      <dgm:prSet/>
      <dgm:spPr/>
      <dgm:t>
        <a:bodyPr/>
        <a:lstStyle/>
        <a:p>
          <a:endParaRPr lang="en-US" sz="1400"/>
        </a:p>
      </dgm:t>
    </dgm:pt>
    <dgm:pt modelId="{3350AAB4-7DC6-478F-A2E6-38B002BE07CC}">
      <dgm:prSet custT="1"/>
      <dgm:spPr/>
      <dgm:t>
        <a:bodyPr/>
        <a:lstStyle/>
        <a:p>
          <a:r>
            <a:rPr lang="en-US" sz="1400" b="1" dirty="0" smtClean="0"/>
            <a:t>The checks must be retained in a secure place, out-of-sight in the ordinary course of business, and the checks must not be signed until issued.  </a:t>
          </a:r>
        </a:p>
      </dgm:t>
    </dgm:pt>
    <dgm:pt modelId="{BD6D3B9C-C793-42EE-AB87-D7E11ECA3341}" type="parTrans" cxnId="{126206E1-0622-4B33-BFF6-DDCCC5D07069}">
      <dgm:prSet/>
      <dgm:spPr/>
      <dgm:t>
        <a:bodyPr/>
        <a:lstStyle/>
        <a:p>
          <a:endParaRPr lang="en-US" sz="1400"/>
        </a:p>
      </dgm:t>
    </dgm:pt>
    <dgm:pt modelId="{6B35A8D8-9042-47AE-9FF3-902A51CBE197}" type="sibTrans" cxnId="{126206E1-0622-4B33-BFF6-DDCCC5D07069}">
      <dgm:prSet/>
      <dgm:spPr/>
      <dgm:t>
        <a:bodyPr/>
        <a:lstStyle/>
        <a:p>
          <a:endParaRPr lang="en-US" sz="1400"/>
        </a:p>
      </dgm:t>
    </dgm:pt>
    <dgm:pt modelId="{E2A10896-CBE0-42EF-863E-197588078E60}">
      <dgm:prSet custT="1"/>
      <dgm:spPr/>
      <dgm:t>
        <a:bodyPr/>
        <a:lstStyle/>
        <a:p>
          <a:r>
            <a:rPr lang="en-US" sz="1400" b="1" smtClean="0"/>
            <a:t>If </a:t>
          </a:r>
          <a:r>
            <a:rPr lang="en-US" sz="1400" b="1" dirty="0" smtClean="0"/>
            <a:t>a check is lost or stolen, the department must notify Accounts Payable immediately.</a:t>
          </a:r>
        </a:p>
      </dgm:t>
    </dgm:pt>
    <dgm:pt modelId="{E4D1B3C6-7F14-470B-B1AF-BE0944E40075}" type="parTrans" cxnId="{726E581A-52A2-4A63-AD32-227F40FA3F83}">
      <dgm:prSet/>
      <dgm:spPr/>
      <dgm:t>
        <a:bodyPr/>
        <a:lstStyle/>
        <a:p>
          <a:endParaRPr lang="en-US" sz="1400"/>
        </a:p>
      </dgm:t>
    </dgm:pt>
    <dgm:pt modelId="{065D950F-54B3-4233-A5F7-3E11B3001361}" type="sibTrans" cxnId="{726E581A-52A2-4A63-AD32-227F40FA3F83}">
      <dgm:prSet/>
      <dgm:spPr/>
      <dgm:t>
        <a:bodyPr/>
        <a:lstStyle/>
        <a:p>
          <a:endParaRPr lang="en-US" sz="1400"/>
        </a:p>
      </dgm:t>
    </dgm:pt>
    <dgm:pt modelId="{072CA55F-D464-47C0-8C19-B6948A7C4D38}">
      <dgm:prSet custT="1"/>
      <dgm:spPr/>
      <dgm:t>
        <a:bodyPr/>
        <a:lstStyle/>
        <a:p>
          <a:r>
            <a:rPr lang="en-US" sz="1400" b="1" dirty="0" smtClean="0"/>
            <a:t>If an LPC violates the University’s Policies </a:t>
          </a:r>
          <a:r>
            <a:rPr lang="en-US" sz="1400" b="1" dirty="0" smtClean="0"/>
            <a:t>outlined in the User’s Guide, </a:t>
          </a:r>
          <a:r>
            <a:rPr lang="en-US" sz="1400" b="1" dirty="0" smtClean="0"/>
            <a:t>a $12.00 processing fee will be charged.</a:t>
          </a:r>
        </a:p>
      </dgm:t>
    </dgm:pt>
    <dgm:pt modelId="{83EB13B2-BFE7-4348-9AF7-126F2C128D64}" type="parTrans" cxnId="{7AAC7C38-62EC-40D7-9D9E-36ABE22858F0}">
      <dgm:prSet/>
      <dgm:spPr/>
      <dgm:t>
        <a:bodyPr/>
        <a:lstStyle/>
        <a:p>
          <a:endParaRPr lang="en-US" sz="1400"/>
        </a:p>
      </dgm:t>
    </dgm:pt>
    <dgm:pt modelId="{D2DCA99B-2E7B-4B2F-8AD8-4B4C96445A33}" type="sibTrans" cxnId="{7AAC7C38-62EC-40D7-9D9E-36ABE22858F0}">
      <dgm:prSet/>
      <dgm:spPr/>
      <dgm:t>
        <a:bodyPr/>
        <a:lstStyle/>
        <a:p>
          <a:endParaRPr lang="en-US" sz="1400"/>
        </a:p>
      </dgm:t>
    </dgm:pt>
    <dgm:pt modelId="{8E01D796-F243-450E-8133-9BEFD94C937E}" type="pres">
      <dgm:prSet presAssocID="{02D3B4EC-1195-48F4-9A26-6AD1B7DC672C}" presName="linear" presStyleCnt="0">
        <dgm:presLayoutVars>
          <dgm:animLvl val="lvl"/>
          <dgm:resizeHandles val="exact"/>
        </dgm:presLayoutVars>
      </dgm:prSet>
      <dgm:spPr/>
      <dgm:t>
        <a:bodyPr/>
        <a:lstStyle/>
        <a:p>
          <a:endParaRPr lang="en-US"/>
        </a:p>
      </dgm:t>
    </dgm:pt>
    <dgm:pt modelId="{2BDB6AC6-F9D6-4337-9197-7E52D5BF0025}" type="pres">
      <dgm:prSet presAssocID="{A07F5879-E81E-4F66-AD38-7F43EBE1C5AB}" presName="parentText" presStyleLbl="node1" presStyleIdx="0" presStyleCnt="6">
        <dgm:presLayoutVars>
          <dgm:chMax val="0"/>
          <dgm:bulletEnabled val="1"/>
        </dgm:presLayoutVars>
      </dgm:prSet>
      <dgm:spPr/>
      <dgm:t>
        <a:bodyPr/>
        <a:lstStyle/>
        <a:p>
          <a:endParaRPr lang="en-US"/>
        </a:p>
      </dgm:t>
    </dgm:pt>
    <dgm:pt modelId="{E4DA8EA0-326A-42F9-ACA1-D561821E8D90}" type="pres">
      <dgm:prSet presAssocID="{40B2E7E3-DB79-4F33-AD2F-BEBDD9D19DBB}" presName="spacer" presStyleCnt="0"/>
      <dgm:spPr/>
    </dgm:pt>
    <dgm:pt modelId="{D119BE13-E7EE-4D8A-82C9-CA1A86AA9B69}" type="pres">
      <dgm:prSet presAssocID="{3350AAB4-7DC6-478F-A2E6-38B002BE07CC}" presName="parentText" presStyleLbl="node1" presStyleIdx="1" presStyleCnt="6">
        <dgm:presLayoutVars>
          <dgm:chMax val="0"/>
          <dgm:bulletEnabled val="1"/>
        </dgm:presLayoutVars>
      </dgm:prSet>
      <dgm:spPr/>
      <dgm:t>
        <a:bodyPr/>
        <a:lstStyle/>
        <a:p>
          <a:endParaRPr lang="en-US"/>
        </a:p>
      </dgm:t>
    </dgm:pt>
    <dgm:pt modelId="{97C63306-1674-4943-863B-060050F6A309}" type="pres">
      <dgm:prSet presAssocID="{6B35A8D8-9042-47AE-9FF3-902A51CBE197}" presName="spacer" presStyleCnt="0"/>
      <dgm:spPr/>
    </dgm:pt>
    <dgm:pt modelId="{783D6FA0-09E6-4B78-B7EA-C2F3BD88A1E5}" type="pres">
      <dgm:prSet presAssocID="{E2A10896-CBE0-42EF-863E-197588078E60}" presName="parentText" presStyleLbl="node1" presStyleIdx="2" presStyleCnt="6">
        <dgm:presLayoutVars>
          <dgm:chMax val="0"/>
          <dgm:bulletEnabled val="1"/>
        </dgm:presLayoutVars>
      </dgm:prSet>
      <dgm:spPr/>
      <dgm:t>
        <a:bodyPr/>
        <a:lstStyle/>
        <a:p>
          <a:endParaRPr lang="en-US"/>
        </a:p>
      </dgm:t>
    </dgm:pt>
    <dgm:pt modelId="{B487055B-4F4E-4719-AFA1-22BB355E52AA}" type="pres">
      <dgm:prSet presAssocID="{065D950F-54B3-4233-A5F7-3E11B3001361}" presName="spacer" presStyleCnt="0"/>
      <dgm:spPr/>
    </dgm:pt>
    <dgm:pt modelId="{03D75BFD-6A08-4326-9A20-0270952EE6E5}" type="pres">
      <dgm:prSet presAssocID="{C4268544-C450-4DE4-8F26-AA5376503B0F}" presName="parentText" presStyleLbl="node1" presStyleIdx="3" presStyleCnt="6">
        <dgm:presLayoutVars>
          <dgm:chMax val="0"/>
          <dgm:bulletEnabled val="1"/>
        </dgm:presLayoutVars>
      </dgm:prSet>
      <dgm:spPr/>
      <dgm:t>
        <a:bodyPr/>
        <a:lstStyle/>
        <a:p>
          <a:endParaRPr lang="en-US"/>
        </a:p>
      </dgm:t>
    </dgm:pt>
    <dgm:pt modelId="{CA3088AC-C58C-47EC-826A-F748E3EDFF82}" type="pres">
      <dgm:prSet presAssocID="{C940CDFE-7182-4AD2-96E9-52B3D05BA22A}" presName="spacer" presStyleCnt="0"/>
      <dgm:spPr/>
    </dgm:pt>
    <dgm:pt modelId="{D1B31C2D-6F49-4A8E-80F3-A324C0944E17}" type="pres">
      <dgm:prSet presAssocID="{072CA55F-D464-47C0-8C19-B6948A7C4D38}" presName="parentText" presStyleLbl="node1" presStyleIdx="4" presStyleCnt="6">
        <dgm:presLayoutVars>
          <dgm:chMax val="0"/>
          <dgm:bulletEnabled val="1"/>
        </dgm:presLayoutVars>
      </dgm:prSet>
      <dgm:spPr/>
      <dgm:t>
        <a:bodyPr/>
        <a:lstStyle/>
        <a:p>
          <a:endParaRPr lang="en-US"/>
        </a:p>
      </dgm:t>
    </dgm:pt>
    <dgm:pt modelId="{0F1599F0-1A32-49A9-BD0F-56F825930D79}" type="pres">
      <dgm:prSet presAssocID="{D2DCA99B-2E7B-4B2F-8AD8-4B4C96445A33}" presName="spacer" presStyleCnt="0"/>
      <dgm:spPr/>
    </dgm:pt>
    <dgm:pt modelId="{A7ECD759-B9E3-4D14-BC58-BAD32ABA7848}" type="pres">
      <dgm:prSet presAssocID="{0D5889A4-70C6-47AB-80F8-EAE7C70C9B38}" presName="parentText" presStyleLbl="node1" presStyleIdx="5" presStyleCnt="6">
        <dgm:presLayoutVars>
          <dgm:chMax val="0"/>
          <dgm:bulletEnabled val="1"/>
        </dgm:presLayoutVars>
      </dgm:prSet>
      <dgm:spPr/>
      <dgm:t>
        <a:bodyPr/>
        <a:lstStyle/>
        <a:p>
          <a:endParaRPr lang="en-US"/>
        </a:p>
      </dgm:t>
    </dgm:pt>
  </dgm:ptLst>
  <dgm:cxnLst>
    <dgm:cxn modelId="{126206E1-0622-4B33-BFF6-DDCCC5D07069}" srcId="{02D3B4EC-1195-48F4-9A26-6AD1B7DC672C}" destId="{3350AAB4-7DC6-478F-A2E6-38B002BE07CC}" srcOrd="1" destOrd="0" parTransId="{BD6D3B9C-C793-42EE-AB87-D7E11ECA3341}" sibTransId="{6B35A8D8-9042-47AE-9FF3-902A51CBE197}"/>
    <dgm:cxn modelId="{AE195E60-1700-449A-A01E-72E4AE6C4941}" srcId="{02D3B4EC-1195-48F4-9A26-6AD1B7DC672C}" destId="{A07F5879-E81E-4F66-AD38-7F43EBE1C5AB}" srcOrd="0" destOrd="0" parTransId="{4F02C1B8-BACC-453D-8059-EF2ECADE81D7}" sibTransId="{40B2E7E3-DB79-4F33-AD2F-BEBDD9D19DBB}"/>
    <dgm:cxn modelId="{3BFCFBDA-5911-450B-B503-FFEC67235D0D}" type="presOf" srcId="{0D5889A4-70C6-47AB-80F8-EAE7C70C9B38}" destId="{A7ECD759-B9E3-4D14-BC58-BAD32ABA7848}" srcOrd="0" destOrd="0" presId="urn:microsoft.com/office/officeart/2005/8/layout/vList2"/>
    <dgm:cxn modelId="{1EDC512F-27B3-4311-87C0-F1AC54ABB7DA}" type="presOf" srcId="{072CA55F-D464-47C0-8C19-B6948A7C4D38}" destId="{D1B31C2D-6F49-4A8E-80F3-A324C0944E17}" srcOrd="0" destOrd="0" presId="urn:microsoft.com/office/officeart/2005/8/layout/vList2"/>
    <dgm:cxn modelId="{09CA6636-66C8-4F07-B682-5E7B9E109F05}" type="presOf" srcId="{02D3B4EC-1195-48F4-9A26-6AD1B7DC672C}" destId="{8E01D796-F243-450E-8133-9BEFD94C937E}" srcOrd="0" destOrd="0" presId="urn:microsoft.com/office/officeart/2005/8/layout/vList2"/>
    <dgm:cxn modelId="{7DA386E2-0A8D-4816-95C4-CAC9BD203B8C}" type="presOf" srcId="{A07F5879-E81E-4F66-AD38-7F43EBE1C5AB}" destId="{2BDB6AC6-F9D6-4337-9197-7E52D5BF0025}" srcOrd="0" destOrd="0" presId="urn:microsoft.com/office/officeart/2005/8/layout/vList2"/>
    <dgm:cxn modelId="{EE40573A-A7D1-4A89-B213-85445A90299F}" type="presOf" srcId="{C4268544-C450-4DE4-8F26-AA5376503B0F}" destId="{03D75BFD-6A08-4326-9A20-0270952EE6E5}" srcOrd="0" destOrd="0" presId="urn:microsoft.com/office/officeart/2005/8/layout/vList2"/>
    <dgm:cxn modelId="{76BE11F7-D104-4F7C-9D52-83AED6B4406B}" type="presOf" srcId="{E2A10896-CBE0-42EF-863E-197588078E60}" destId="{783D6FA0-09E6-4B78-B7EA-C2F3BD88A1E5}" srcOrd="0" destOrd="0" presId="urn:microsoft.com/office/officeart/2005/8/layout/vList2"/>
    <dgm:cxn modelId="{A7979362-8433-4BCC-B625-174A2FA4FE4D}" type="presOf" srcId="{3350AAB4-7DC6-478F-A2E6-38B002BE07CC}" destId="{D119BE13-E7EE-4D8A-82C9-CA1A86AA9B69}" srcOrd="0" destOrd="0" presId="urn:microsoft.com/office/officeart/2005/8/layout/vList2"/>
    <dgm:cxn modelId="{7AAC7C38-62EC-40D7-9D9E-36ABE22858F0}" srcId="{02D3B4EC-1195-48F4-9A26-6AD1B7DC672C}" destId="{072CA55F-D464-47C0-8C19-B6948A7C4D38}" srcOrd="4" destOrd="0" parTransId="{83EB13B2-BFE7-4348-9AF7-126F2C128D64}" sibTransId="{D2DCA99B-2E7B-4B2F-8AD8-4B4C96445A33}"/>
    <dgm:cxn modelId="{DC5579CF-7356-4BBE-ADAA-B56620C39BEE}" srcId="{02D3B4EC-1195-48F4-9A26-6AD1B7DC672C}" destId="{C4268544-C450-4DE4-8F26-AA5376503B0F}" srcOrd="3" destOrd="0" parTransId="{E25E91B8-F30D-4888-AD73-5C896E4849D0}" sibTransId="{C940CDFE-7182-4AD2-96E9-52B3D05BA22A}"/>
    <dgm:cxn modelId="{726E581A-52A2-4A63-AD32-227F40FA3F83}" srcId="{02D3B4EC-1195-48F4-9A26-6AD1B7DC672C}" destId="{E2A10896-CBE0-42EF-863E-197588078E60}" srcOrd="2" destOrd="0" parTransId="{E4D1B3C6-7F14-470B-B1AF-BE0944E40075}" sibTransId="{065D950F-54B3-4233-A5F7-3E11B3001361}"/>
    <dgm:cxn modelId="{99574864-9BF3-4366-A239-4CD0B072EEA6}" srcId="{02D3B4EC-1195-48F4-9A26-6AD1B7DC672C}" destId="{0D5889A4-70C6-47AB-80F8-EAE7C70C9B38}" srcOrd="5" destOrd="0" parTransId="{15F377A7-C69B-4F31-A155-C90A606C84E9}" sibTransId="{2877BEF0-9B45-44ED-A474-017926009BA6}"/>
    <dgm:cxn modelId="{CB501588-981D-4B1D-9363-3CB0564E53C5}" type="presParOf" srcId="{8E01D796-F243-450E-8133-9BEFD94C937E}" destId="{2BDB6AC6-F9D6-4337-9197-7E52D5BF0025}" srcOrd="0" destOrd="0" presId="urn:microsoft.com/office/officeart/2005/8/layout/vList2"/>
    <dgm:cxn modelId="{DF8844D3-26C3-4F2C-8577-07C59683F20B}" type="presParOf" srcId="{8E01D796-F243-450E-8133-9BEFD94C937E}" destId="{E4DA8EA0-326A-42F9-ACA1-D561821E8D90}" srcOrd="1" destOrd="0" presId="urn:microsoft.com/office/officeart/2005/8/layout/vList2"/>
    <dgm:cxn modelId="{A74D435B-510C-4F7E-A7B2-1F364E4A033A}" type="presParOf" srcId="{8E01D796-F243-450E-8133-9BEFD94C937E}" destId="{D119BE13-E7EE-4D8A-82C9-CA1A86AA9B69}" srcOrd="2" destOrd="0" presId="urn:microsoft.com/office/officeart/2005/8/layout/vList2"/>
    <dgm:cxn modelId="{F3595AA7-53D2-4907-897F-3CF93B9151E4}" type="presParOf" srcId="{8E01D796-F243-450E-8133-9BEFD94C937E}" destId="{97C63306-1674-4943-863B-060050F6A309}" srcOrd="3" destOrd="0" presId="urn:microsoft.com/office/officeart/2005/8/layout/vList2"/>
    <dgm:cxn modelId="{299E8084-3B99-4B50-997C-7BEC268E60D2}" type="presParOf" srcId="{8E01D796-F243-450E-8133-9BEFD94C937E}" destId="{783D6FA0-09E6-4B78-B7EA-C2F3BD88A1E5}" srcOrd="4" destOrd="0" presId="urn:microsoft.com/office/officeart/2005/8/layout/vList2"/>
    <dgm:cxn modelId="{AD898DBA-D3B3-47F3-9D4F-6014D48BCC5C}" type="presParOf" srcId="{8E01D796-F243-450E-8133-9BEFD94C937E}" destId="{B487055B-4F4E-4719-AFA1-22BB355E52AA}" srcOrd="5" destOrd="0" presId="urn:microsoft.com/office/officeart/2005/8/layout/vList2"/>
    <dgm:cxn modelId="{A69F3419-2A68-4A09-812F-0C203B31EA0F}" type="presParOf" srcId="{8E01D796-F243-450E-8133-9BEFD94C937E}" destId="{03D75BFD-6A08-4326-9A20-0270952EE6E5}" srcOrd="6" destOrd="0" presId="urn:microsoft.com/office/officeart/2005/8/layout/vList2"/>
    <dgm:cxn modelId="{78049B3D-0636-4E8A-BC4B-B229C634A60E}" type="presParOf" srcId="{8E01D796-F243-450E-8133-9BEFD94C937E}" destId="{CA3088AC-C58C-47EC-826A-F748E3EDFF82}" srcOrd="7" destOrd="0" presId="urn:microsoft.com/office/officeart/2005/8/layout/vList2"/>
    <dgm:cxn modelId="{F033423F-FD7E-4BE3-B3F1-DCFAEB3EF869}" type="presParOf" srcId="{8E01D796-F243-450E-8133-9BEFD94C937E}" destId="{D1B31C2D-6F49-4A8E-80F3-A324C0944E17}" srcOrd="8" destOrd="0" presId="urn:microsoft.com/office/officeart/2005/8/layout/vList2"/>
    <dgm:cxn modelId="{6434BD70-89F0-46DE-80EF-B4E8C4EB417C}" type="presParOf" srcId="{8E01D796-F243-450E-8133-9BEFD94C937E}" destId="{0F1599F0-1A32-49A9-BD0F-56F825930D79}" srcOrd="9" destOrd="0" presId="urn:microsoft.com/office/officeart/2005/8/layout/vList2"/>
    <dgm:cxn modelId="{631F0812-B10A-482C-9C71-F12C60AAE5D5}" type="presParOf" srcId="{8E01D796-F243-450E-8133-9BEFD94C937E}" destId="{A7ECD759-B9E3-4D14-BC58-BAD32ABA7848}"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94B8AB-BEF9-4299-BD8E-12C76FED5F2D}" type="doc">
      <dgm:prSet loTypeId="urn:microsoft.com/office/officeart/2005/8/layout/default" loCatId="list" qsTypeId="urn:microsoft.com/office/officeart/2005/8/quickstyle/3d1" qsCatId="3D" csTypeId="urn:microsoft.com/office/officeart/2005/8/colors/accent2_1" csCatId="accent2" phldr="1"/>
      <dgm:spPr/>
      <dgm:t>
        <a:bodyPr/>
        <a:lstStyle/>
        <a:p>
          <a:endParaRPr lang="en-US"/>
        </a:p>
      </dgm:t>
    </dgm:pt>
    <dgm:pt modelId="{09C47043-25C7-4767-A18B-27FDF5D4A146}">
      <dgm:prSet custT="1"/>
      <dgm:spPr>
        <a:gradFill rotWithShape="0">
          <a:gsLst>
            <a:gs pos="0">
              <a:srgbClr val="C00000">
                <a:alpha val="30000"/>
              </a:srgb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cene3d>
          <a:camera prst="orthographicFront"/>
          <a:lightRig rig="flat" dir="t"/>
        </a:scene3d>
      </dgm:spPr>
      <dgm:t>
        <a:bodyPr/>
        <a:lstStyle/>
        <a:p>
          <a:r>
            <a:rPr lang="en-US" sz="4000" b="1" dirty="0" smtClean="0"/>
            <a:t>Blood donors and study participants</a:t>
          </a:r>
        </a:p>
        <a:p>
          <a:r>
            <a:rPr lang="en-US" sz="1400" dirty="0" smtClean="0"/>
            <a:t> (First payment must include an </a:t>
          </a:r>
          <a:r>
            <a:rPr lang="en-US" sz="1400" dirty="0" smtClean="0">
              <a:hlinkClick xmlns:r="http://schemas.openxmlformats.org/officeDocument/2006/relationships" r:id="rId1"/>
            </a:rPr>
            <a:t>IRS Form W-9 </a:t>
          </a:r>
          <a:r>
            <a:rPr lang="en-US" sz="1400" dirty="0" smtClean="0"/>
            <a:t>.  A subsequent Form W-9 is required if the Human Subject’s name, address or backup withholding status changes.)</a:t>
          </a:r>
          <a:endParaRPr lang="en-US" sz="1400" dirty="0"/>
        </a:p>
      </dgm:t>
    </dgm:pt>
    <dgm:pt modelId="{37F96899-F51C-4D64-93D3-64849C0AB07D}" type="parTrans" cxnId="{BEA560DF-D279-43CB-BF37-C6756BDFA1EC}">
      <dgm:prSet/>
      <dgm:spPr/>
      <dgm:t>
        <a:bodyPr/>
        <a:lstStyle/>
        <a:p>
          <a:endParaRPr lang="en-US"/>
        </a:p>
      </dgm:t>
    </dgm:pt>
    <dgm:pt modelId="{1B42E063-419E-43AB-B7C3-7BADF0FE2527}" type="sibTrans" cxnId="{BEA560DF-D279-43CB-BF37-C6756BDFA1EC}">
      <dgm:prSet/>
      <dgm:spPr/>
      <dgm:t>
        <a:bodyPr/>
        <a:lstStyle/>
        <a:p>
          <a:endParaRPr lang="en-US"/>
        </a:p>
      </dgm:t>
    </dgm:pt>
    <dgm:pt modelId="{8DD09E60-6B4B-45A8-A5C9-15E086F57282}" type="pres">
      <dgm:prSet presAssocID="{9E94B8AB-BEF9-4299-BD8E-12C76FED5F2D}" presName="diagram" presStyleCnt="0">
        <dgm:presLayoutVars>
          <dgm:dir/>
          <dgm:resizeHandles val="exact"/>
        </dgm:presLayoutVars>
      </dgm:prSet>
      <dgm:spPr/>
      <dgm:t>
        <a:bodyPr/>
        <a:lstStyle/>
        <a:p>
          <a:endParaRPr lang="en-US"/>
        </a:p>
      </dgm:t>
    </dgm:pt>
    <dgm:pt modelId="{A118DA89-325A-44FC-9A98-C932A612F5F4}" type="pres">
      <dgm:prSet presAssocID="{09C47043-25C7-4767-A18B-27FDF5D4A146}" presName="node" presStyleLbl="node1" presStyleIdx="0" presStyleCnt="1" custScaleY="112064">
        <dgm:presLayoutVars>
          <dgm:bulletEnabled val="1"/>
        </dgm:presLayoutVars>
      </dgm:prSet>
      <dgm:spPr/>
      <dgm:t>
        <a:bodyPr/>
        <a:lstStyle/>
        <a:p>
          <a:endParaRPr lang="en-US"/>
        </a:p>
      </dgm:t>
    </dgm:pt>
  </dgm:ptLst>
  <dgm:cxnLst>
    <dgm:cxn modelId="{37A8BE27-22EC-42B4-96D3-B8AF2FCB007B}" type="presOf" srcId="{09C47043-25C7-4767-A18B-27FDF5D4A146}" destId="{A118DA89-325A-44FC-9A98-C932A612F5F4}" srcOrd="0" destOrd="0" presId="urn:microsoft.com/office/officeart/2005/8/layout/default"/>
    <dgm:cxn modelId="{BEA560DF-D279-43CB-BF37-C6756BDFA1EC}" srcId="{9E94B8AB-BEF9-4299-BD8E-12C76FED5F2D}" destId="{09C47043-25C7-4767-A18B-27FDF5D4A146}" srcOrd="0" destOrd="0" parTransId="{37F96899-F51C-4D64-93D3-64849C0AB07D}" sibTransId="{1B42E063-419E-43AB-B7C3-7BADF0FE2527}"/>
    <dgm:cxn modelId="{FA72C114-49E3-451F-842E-5A1A28F26DB0}" type="presOf" srcId="{9E94B8AB-BEF9-4299-BD8E-12C76FED5F2D}" destId="{8DD09E60-6B4B-45A8-A5C9-15E086F57282}" srcOrd="0" destOrd="0" presId="urn:microsoft.com/office/officeart/2005/8/layout/default"/>
    <dgm:cxn modelId="{9D698B1E-C8E7-4082-ABD9-F99EAD2B6701}" type="presParOf" srcId="{8DD09E60-6B4B-45A8-A5C9-15E086F57282}" destId="{A118DA89-325A-44FC-9A98-C932A612F5F4}" srcOrd="0" destOrd="0" presId="urn:microsoft.com/office/officeart/2005/8/layout/default"/>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893584-1C4A-45DC-BD80-29B226731208}" type="doc">
      <dgm:prSet loTypeId="urn:microsoft.com/office/officeart/2005/8/layout/list1" loCatId="list" qsTypeId="urn:microsoft.com/office/officeart/2005/8/quickstyle/simple5" qsCatId="simple" csTypeId="urn:microsoft.com/office/officeart/2005/8/colors/accent0_1" csCatId="mainScheme" phldr="1"/>
      <dgm:spPr/>
      <dgm:t>
        <a:bodyPr/>
        <a:lstStyle/>
        <a:p>
          <a:endParaRPr lang="en-US"/>
        </a:p>
      </dgm:t>
    </dgm:pt>
    <dgm:pt modelId="{FE46ACCD-4389-4779-8E30-4831B94A3679}">
      <dgm:prSet/>
      <dgm:spPr/>
      <dgm:t>
        <a:bodyPr/>
        <a:lstStyle/>
        <a:p>
          <a:pPr rtl="0"/>
          <a:r>
            <a:rPr lang="en-US" b="1" dirty="0" smtClean="0"/>
            <a:t>The original check  stub: </a:t>
          </a:r>
          <a:endParaRPr lang="en-US" b="1" dirty="0"/>
        </a:p>
      </dgm:t>
    </dgm:pt>
    <dgm:pt modelId="{F852965E-E60E-4A07-8DDC-73976DCDECDA}" type="parTrans" cxnId="{E2917F81-7F8C-459D-AD0F-155C0C80DEFB}">
      <dgm:prSet/>
      <dgm:spPr/>
      <dgm:t>
        <a:bodyPr/>
        <a:lstStyle/>
        <a:p>
          <a:endParaRPr lang="en-US"/>
        </a:p>
      </dgm:t>
    </dgm:pt>
    <dgm:pt modelId="{25CE91F6-E922-4804-94F3-1BB033A8C172}" type="sibTrans" cxnId="{E2917F81-7F8C-459D-AD0F-155C0C80DEFB}">
      <dgm:prSet/>
      <dgm:spPr/>
      <dgm:t>
        <a:bodyPr/>
        <a:lstStyle/>
        <a:p>
          <a:endParaRPr lang="en-US"/>
        </a:p>
      </dgm:t>
    </dgm:pt>
    <dgm:pt modelId="{76D2FCAF-C68F-40BF-8C0F-0C8188129A92}">
      <dgm:prSet/>
      <dgm:spPr/>
      <dgm:t>
        <a:bodyPr/>
        <a:lstStyle/>
        <a:p>
          <a:pPr rtl="0"/>
          <a:r>
            <a:rPr lang="en-US" b="1" dirty="0" smtClean="0"/>
            <a:t>The Accounts Payable copy:</a:t>
          </a:r>
          <a:endParaRPr lang="en-US" b="1" dirty="0"/>
        </a:p>
      </dgm:t>
    </dgm:pt>
    <dgm:pt modelId="{0BC8D7F6-8EB1-450F-8D69-6479091E5E40}" type="parTrans" cxnId="{AC5BB339-5AC2-45FE-882E-C12E18EDCE49}">
      <dgm:prSet/>
      <dgm:spPr/>
      <dgm:t>
        <a:bodyPr/>
        <a:lstStyle/>
        <a:p>
          <a:endParaRPr lang="en-US"/>
        </a:p>
      </dgm:t>
    </dgm:pt>
    <dgm:pt modelId="{884403E0-6466-4948-A88A-B4DC68027E21}" type="sibTrans" cxnId="{AC5BB339-5AC2-45FE-882E-C12E18EDCE49}">
      <dgm:prSet/>
      <dgm:spPr/>
      <dgm:t>
        <a:bodyPr/>
        <a:lstStyle/>
        <a:p>
          <a:endParaRPr lang="en-US"/>
        </a:p>
      </dgm:t>
    </dgm:pt>
    <dgm:pt modelId="{D7E2A41F-E28A-4F77-9571-5D624793DDDF}">
      <dgm:prSet/>
      <dgm:spPr/>
      <dgm:t>
        <a:bodyPr/>
        <a:lstStyle/>
        <a:p>
          <a:pPr rtl="0"/>
          <a:r>
            <a:rPr lang="en-US" b="1" dirty="0" smtClean="0"/>
            <a:t>The department copy:</a:t>
          </a:r>
          <a:endParaRPr lang="en-US" b="1" dirty="0"/>
        </a:p>
      </dgm:t>
    </dgm:pt>
    <dgm:pt modelId="{23BDA43C-C2C2-4984-BBB9-D4A3AD77FA8A}" type="parTrans" cxnId="{A1B39DC6-34E7-42AF-8668-6C077C82E0C6}">
      <dgm:prSet/>
      <dgm:spPr/>
      <dgm:t>
        <a:bodyPr/>
        <a:lstStyle/>
        <a:p>
          <a:endParaRPr lang="en-US"/>
        </a:p>
      </dgm:t>
    </dgm:pt>
    <dgm:pt modelId="{7215DA14-3901-46B5-AB0B-58FE655C541D}" type="sibTrans" cxnId="{A1B39DC6-34E7-42AF-8668-6C077C82E0C6}">
      <dgm:prSet/>
      <dgm:spPr/>
      <dgm:t>
        <a:bodyPr/>
        <a:lstStyle/>
        <a:p>
          <a:endParaRPr lang="en-US"/>
        </a:p>
      </dgm:t>
    </dgm:pt>
    <dgm:pt modelId="{ADC089F8-0010-4931-896D-236D86587653}">
      <dgm:prSet/>
      <dgm:spPr>
        <a:solidFill>
          <a:schemeClr val="dk1">
            <a:tint val="40000"/>
            <a:hueOff val="0"/>
            <a:satOff val="0"/>
            <a:lumOff val="0"/>
            <a:alpha val="68000"/>
          </a:schemeClr>
        </a:solidFill>
      </dgm:spPr>
      <dgm:t>
        <a:bodyPr/>
        <a:lstStyle/>
        <a:p>
          <a:pPr rtl="0"/>
          <a:r>
            <a:rPr lang="en-US" smtClean="0"/>
            <a:t>Goes to the payee/vendor.</a:t>
          </a:r>
          <a:endParaRPr lang="en-US" dirty="0"/>
        </a:p>
      </dgm:t>
    </dgm:pt>
    <dgm:pt modelId="{16B7A8C5-6F8E-4FA4-B1D3-D597D4FB3E05}" type="parTrans" cxnId="{16E0228E-FB36-41B0-9B22-479630C6922F}">
      <dgm:prSet/>
      <dgm:spPr/>
      <dgm:t>
        <a:bodyPr/>
        <a:lstStyle/>
        <a:p>
          <a:endParaRPr lang="en-US"/>
        </a:p>
      </dgm:t>
    </dgm:pt>
    <dgm:pt modelId="{D0C2A1FE-F411-47E2-8E44-3E9866B9B3CC}" type="sibTrans" cxnId="{16E0228E-FB36-41B0-9B22-479630C6922F}">
      <dgm:prSet/>
      <dgm:spPr/>
      <dgm:t>
        <a:bodyPr/>
        <a:lstStyle/>
        <a:p>
          <a:endParaRPr lang="en-US"/>
        </a:p>
      </dgm:t>
    </dgm:pt>
    <dgm:pt modelId="{5B5C6827-40A6-48D6-A897-7D1DC732F248}">
      <dgm:prSet/>
      <dgm:spPr>
        <a:solidFill>
          <a:schemeClr val="dk1">
            <a:tint val="40000"/>
            <a:hueOff val="0"/>
            <a:satOff val="0"/>
            <a:lumOff val="0"/>
            <a:alpha val="68000"/>
          </a:schemeClr>
        </a:solidFill>
      </dgm:spPr>
      <dgm:t>
        <a:bodyPr/>
        <a:lstStyle/>
        <a:p>
          <a:pPr rtl="0"/>
          <a:r>
            <a:rPr lang="en-US" dirty="0" smtClean="0"/>
            <a:t>A complete copy including a copy of the check should be attached to the study patient reimbursement form and/or </a:t>
          </a:r>
          <a:r>
            <a:rPr lang="en-US" b="1" dirty="0" smtClean="0"/>
            <a:t>original</a:t>
          </a:r>
          <a:r>
            <a:rPr lang="en-US" dirty="0" smtClean="0"/>
            <a:t> receipt plus all related documentation should be forwarded to Accounts Payable, 145 Park.  If the receipt measures less then 8.5 inches by 2.75 inches, kindly tape the receipt to a plain white sheet of paper. (This makes our scanning process much faster.)</a:t>
          </a:r>
          <a:endParaRPr lang="en-US" dirty="0"/>
        </a:p>
      </dgm:t>
    </dgm:pt>
    <dgm:pt modelId="{06CBFA9B-20B8-4957-939B-287588DD5038}" type="parTrans" cxnId="{F73FC79A-636B-4935-8407-536B413ACBBA}">
      <dgm:prSet/>
      <dgm:spPr/>
      <dgm:t>
        <a:bodyPr/>
        <a:lstStyle/>
        <a:p>
          <a:endParaRPr lang="en-US"/>
        </a:p>
      </dgm:t>
    </dgm:pt>
    <dgm:pt modelId="{9B5999BF-1D20-4495-9AC6-336AB0C8C440}" type="sibTrans" cxnId="{F73FC79A-636B-4935-8407-536B413ACBBA}">
      <dgm:prSet/>
      <dgm:spPr/>
      <dgm:t>
        <a:bodyPr/>
        <a:lstStyle/>
        <a:p>
          <a:endParaRPr lang="en-US"/>
        </a:p>
      </dgm:t>
    </dgm:pt>
    <dgm:pt modelId="{E01456B8-46BB-4F1C-A42F-F9696342FD72}">
      <dgm:prSet/>
      <dgm:spPr>
        <a:solidFill>
          <a:schemeClr val="dk1">
            <a:tint val="40000"/>
            <a:hueOff val="0"/>
            <a:satOff val="0"/>
            <a:lumOff val="0"/>
            <a:alpha val="68000"/>
          </a:schemeClr>
        </a:solidFill>
      </dgm:spPr>
      <dgm:t>
        <a:bodyPr/>
        <a:lstStyle/>
        <a:p>
          <a:pPr rtl="0"/>
          <a:r>
            <a:rPr lang="en-US" dirty="0" smtClean="0"/>
            <a:t>Should be retained by the department.	</a:t>
          </a:r>
          <a:endParaRPr lang="en-US" dirty="0"/>
        </a:p>
      </dgm:t>
    </dgm:pt>
    <dgm:pt modelId="{D1949966-D3A9-4159-807C-DD2DADCF64A7}" type="parTrans" cxnId="{E8C39D0C-F5B4-462B-9C67-039BCEB15C60}">
      <dgm:prSet/>
      <dgm:spPr/>
      <dgm:t>
        <a:bodyPr/>
        <a:lstStyle/>
        <a:p>
          <a:endParaRPr lang="en-US"/>
        </a:p>
      </dgm:t>
    </dgm:pt>
    <dgm:pt modelId="{4AABD2D3-9FDD-4502-A405-813AAE48B74B}" type="sibTrans" cxnId="{E8C39D0C-F5B4-462B-9C67-039BCEB15C60}">
      <dgm:prSet/>
      <dgm:spPr/>
      <dgm:t>
        <a:bodyPr/>
        <a:lstStyle/>
        <a:p>
          <a:endParaRPr lang="en-US"/>
        </a:p>
      </dgm:t>
    </dgm:pt>
    <dgm:pt modelId="{7864F627-B9B1-4AF7-BFE5-803F4D0EDCD1}">
      <dgm:prSet/>
      <dgm:spPr>
        <a:solidFill>
          <a:schemeClr val="dk1">
            <a:tint val="40000"/>
            <a:hueOff val="0"/>
            <a:satOff val="0"/>
            <a:lumOff val="0"/>
            <a:alpha val="68000"/>
          </a:schemeClr>
        </a:solidFill>
      </dgm:spPr>
      <dgm:t>
        <a:bodyPr/>
        <a:lstStyle/>
        <a:p>
          <a:pPr rtl="0"/>
          <a:r>
            <a:rPr lang="en-US" dirty="0" smtClean="0"/>
            <a:t>Do not send the bottom stub because it contains sensitive data related to our accounting system.  This structure and information is proprietary to the University information systems and is not generally known.  If you need to send confirmation material to the vendor it should be in another form.</a:t>
          </a:r>
          <a:endParaRPr lang="en-US" dirty="0"/>
        </a:p>
      </dgm:t>
    </dgm:pt>
    <dgm:pt modelId="{5E284871-54DD-47F9-B3B9-A4C0583B5780}" type="parTrans" cxnId="{EC9E0591-21C4-439D-A429-ABAC7EA46978}">
      <dgm:prSet/>
      <dgm:spPr/>
      <dgm:t>
        <a:bodyPr/>
        <a:lstStyle/>
        <a:p>
          <a:endParaRPr lang="en-US"/>
        </a:p>
      </dgm:t>
    </dgm:pt>
    <dgm:pt modelId="{0B1DB0DC-38BD-4E46-83AF-ACA37F8ABCFF}" type="sibTrans" cxnId="{EC9E0591-21C4-439D-A429-ABAC7EA46978}">
      <dgm:prSet/>
      <dgm:spPr/>
      <dgm:t>
        <a:bodyPr/>
        <a:lstStyle/>
        <a:p>
          <a:endParaRPr lang="en-US"/>
        </a:p>
      </dgm:t>
    </dgm:pt>
    <dgm:pt modelId="{70C827F7-012F-401C-86EC-C4907A8B6098}" type="pres">
      <dgm:prSet presAssocID="{07893584-1C4A-45DC-BD80-29B226731208}" presName="linear" presStyleCnt="0">
        <dgm:presLayoutVars>
          <dgm:dir/>
          <dgm:animLvl val="lvl"/>
          <dgm:resizeHandles val="exact"/>
        </dgm:presLayoutVars>
      </dgm:prSet>
      <dgm:spPr/>
      <dgm:t>
        <a:bodyPr/>
        <a:lstStyle/>
        <a:p>
          <a:endParaRPr lang="en-US"/>
        </a:p>
      </dgm:t>
    </dgm:pt>
    <dgm:pt modelId="{4E08BD9A-DD4A-49ED-8956-558670D779B9}" type="pres">
      <dgm:prSet presAssocID="{FE46ACCD-4389-4779-8E30-4831B94A3679}" presName="parentLin" presStyleCnt="0"/>
      <dgm:spPr/>
    </dgm:pt>
    <dgm:pt modelId="{363A2D71-6FAE-4015-A959-E7EDE9CD5573}" type="pres">
      <dgm:prSet presAssocID="{FE46ACCD-4389-4779-8E30-4831B94A3679}" presName="parentLeftMargin" presStyleLbl="node1" presStyleIdx="0" presStyleCnt="3"/>
      <dgm:spPr/>
      <dgm:t>
        <a:bodyPr/>
        <a:lstStyle/>
        <a:p>
          <a:endParaRPr lang="en-US"/>
        </a:p>
      </dgm:t>
    </dgm:pt>
    <dgm:pt modelId="{2F654430-DEEB-48D1-8D1E-8E72837EDB8E}" type="pres">
      <dgm:prSet presAssocID="{FE46ACCD-4389-4779-8E30-4831B94A3679}" presName="parentText" presStyleLbl="node1" presStyleIdx="0" presStyleCnt="3">
        <dgm:presLayoutVars>
          <dgm:chMax val="0"/>
          <dgm:bulletEnabled val="1"/>
        </dgm:presLayoutVars>
      </dgm:prSet>
      <dgm:spPr/>
      <dgm:t>
        <a:bodyPr/>
        <a:lstStyle/>
        <a:p>
          <a:endParaRPr lang="en-US"/>
        </a:p>
      </dgm:t>
    </dgm:pt>
    <dgm:pt modelId="{6913C05F-9B49-4B6D-8D48-70C14086901C}" type="pres">
      <dgm:prSet presAssocID="{FE46ACCD-4389-4779-8E30-4831B94A3679}" presName="negativeSpace" presStyleCnt="0"/>
      <dgm:spPr/>
    </dgm:pt>
    <dgm:pt modelId="{49FF531B-DBCE-47F6-A3F8-6571CE329724}" type="pres">
      <dgm:prSet presAssocID="{FE46ACCD-4389-4779-8E30-4831B94A3679}" presName="childText" presStyleLbl="conFgAcc1" presStyleIdx="0" presStyleCnt="3">
        <dgm:presLayoutVars>
          <dgm:bulletEnabled val="1"/>
        </dgm:presLayoutVars>
      </dgm:prSet>
      <dgm:spPr/>
      <dgm:t>
        <a:bodyPr/>
        <a:lstStyle/>
        <a:p>
          <a:endParaRPr lang="en-US"/>
        </a:p>
      </dgm:t>
    </dgm:pt>
    <dgm:pt modelId="{FA15CF39-FA70-45C7-AABC-80001FC89004}" type="pres">
      <dgm:prSet presAssocID="{25CE91F6-E922-4804-94F3-1BB033A8C172}" presName="spaceBetweenRectangles" presStyleCnt="0"/>
      <dgm:spPr/>
    </dgm:pt>
    <dgm:pt modelId="{473C9CBE-65AE-4451-8C59-99FFADA1548D}" type="pres">
      <dgm:prSet presAssocID="{76D2FCAF-C68F-40BF-8C0F-0C8188129A92}" presName="parentLin" presStyleCnt="0"/>
      <dgm:spPr/>
    </dgm:pt>
    <dgm:pt modelId="{CE29265B-7B22-4822-AE05-812DD07CDEA2}" type="pres">
      <dgm:prSet presAssocID="{76D2FCAF-C68F-40BF-8C0F-0C8188129A92}" presName="parentLeftMargin" presStyleLbl="node1" presStyleIdx="0" presStyleCnt="3"/>
      <dgm:spPr/>
      <dgm:t>
        <a:bodyPr/>
        <a:lstStyle/>
        <a:p>
          <a:endParaRPr lang="en-US"/>
        </a:p>
      </dgm:t>
    </dgm:pt>
    <dgm:pt modelId="{7CFFBA58-3018-415A-9E9D-B37EF0A5A9AB}" type="pres">
      <dgm:prSet presAssocID="{76D2FCAF-C68F-40BF-8C0F-0C8188129A92}" presName="parentText" presStyleLbl="node1" presStyleIdx="1" presStyleCnt="3">
        <dgm:presLayoutVars>
          <dgm:chMax val="0"/>
          <dgm:bulletEnabled val="1"/>
        </dgm:presLayoutVars>
      </dgm:prSet>
      <dgm:spPr/>
      <dgm:t>
        <a:bodyPr/>
        <a:lstStyle/>
        <a:p>
          <a:endParaRPr lang="en-US"/>
        </a:p>
      </dgm:t>
    </dgm:pt>
    <dgm:pt modelId="{123B0830-DDB9-4C85-820D-798DAE541400}" type="pres">
      <dgm:prSet presAssocID="{76D2FCAF-C68F-40BF-8C0F-0C8188129A92}" presName="negativeSpace" presStyleCnt="0"/>
      <dgm:spPr/>
    </dgm:pt>
    <dgm:pt modelId="{6EDCB640-10C5-44FA-B7CF-10BBDFAA4BE5}" type="pres">
      <dgm:prSet presAssocID="{76D2FCAF-C68F-40BF-8C0F-0C8188129A92}" presName="childText" presStyleLbl="conFgAcc1" presStyleIdx="1" presStyleCnt="3">
        <dgm:presLayoutVars>
          <dgm:bulletEnabled val="1"/>
        </dgm:presLayoutVars>
      </dgm:prSet>
      <dgm:spPr/>
      <dgm:t>
        <a:bodyPr/>
        <a:lstStyle/>
        <a:p>
          <a:endParaRPr lang="en-US"/>
        </a:p>
      </dgm:t>
    </dgm:pt>
    <dgm:pt modelId="{99ED3E9A-7097-47D5-B26B-30B6CEEA5C45}" type="pres">
      <dgm:prSet presAssocID="{884403E0-6466-4948-A88A-B4DC68027E21}" presName="spaceBetweenRectangles" presStyleCnt="0"/>
      <dgm:spPr/>
    </dgm:pt>
    <dgm:pt modelId="{F4045ADC-C36F-4889-A48E-97B2B3103DE0}" type="pres">
      <dgm:prSet presAssocID="{D7E2A41F-E28A-4F77-9571-5D624793DDDF}" presName="parentLin" presStyleCnt="0"/>
      <dgm:spPr/>
    </dgm:pt>
    <dgm:pt modelId="{CD0EF625-C4B3-4071-B484-F5EB4A52A543}" type="pres">
      <dgm:prSet presAssocID="{D7E2A41F-E28A-4F77-9571-5D624793DDDF}" presName="parentLeftMargin" presStyleLbl="node1" presStyleIdx="1" presStyleCnt="3"/>
      <dgm:spPr/>
      <dgm:t>
        <a:bodyPr/>
        <a:lstStyle/>
        <a:p>
          <a:endParaRPr lang="en-US"/>
        </a:p>
      </dgm:t>
    </dgm:pt>
    <dgm:pt modelId="{4CFD42B7-6DF3-45E7-A610-90ACFA4BB7EF}" type="pres">
      <dgm:prSet presAssocID="{D7E2A41F-E28A-4F77-9571-5D624793DDDF}" presName="parentText" presStyleLbl="node1" presStyleIdx="2" presStyleCnt="3">
        <dgm:presLayoutVars>
          <dgm:chMax val="0"/>
          <dgm:bulletEnabled val="1"/>
        </dgm:presLayoutVars>
      </dgm:prSet>
      <dgm:spPr/>
      <dgm:t>
        <a:bodyPr/>
        <a:lstStyle/>
        <a:p>
          <a:endParaRPr lang="en-US"/>
        </a:p>
      </dgm:t>
    </dgm:pt>
    <dgm:pt modelId="{AB1B69EB-5913-4438-B287-40AF4D3A0863}" type="pres">
      <dgm:prSet presAssocID="{D7E2A41F-E28A-4F77-9571-5D624793DDDF}" presName="negativeSpace" presStyleCnt="0"/>
      <dgm:spPr/>
    </dgm:pt>
    <dgm:pt modelId="{29451D45-7E5F-44C7-95F8-EE21C3FA35EF}" type="pres">
      <dgm:prSet presAssocID="{D7E2A41F-E28A-4F77-9571-5D624793DDDF}" presName="childText" presStyleLbl="conFgAcc1" presStyleIdx="2" presStyleCnt="3">
        <dgm:presLayoutVars>
          <dgm:bulletEnabled val="1"/>
        </dgm:presLayoutVars>
      </dgm:prSet>
      <dgm:spPr/>
      <dgm:t>
        <a:bodyPr/>
        <a:lstStyle/>
        <a:p>
          <a:endParaRPr lang="en-US"/>
        </a:p>
      </dgm:t>
    </dgm:pt>
  </dgm:ptLst>
  <dgm:cxnLst>
    <dgm:cxn modelId="{AC5BB339-5AC2-45FE-882E-C12E18EDCE49}" srcId="{07893584-1C4A-45DC-BD80-29B226731208}" destId="{76D2FCAF-C68F-40BF-8C0F-0C8188129A92}" srcOrd="1" destOrd="0" parTransId="{0BC8D7F6-8EB1-450F-8D69-6479091E5E40}" sibTransId="{884403E0-6466-4948-A88A-B4DC68027E21}"/>
    <dgm:cxn modelId="{D9D038E0-DE08-407C-8DD3-FFF8936C8F9F}" type="presOf" srcId="{5B5C6827-40A6-48D6-A897-7D1DC732F248}" destId="{6EDCB640-10C5-44FA-B7CF-10BBDFAA4BE5}" srcOrd="0" destOrd="0" presId="urn:microsoft.com/office/officeart/2005/8/layout/list1"/>
    <dgm:cxn modelId="{7A66116E-0CAA-4D74-836F-FEDD710C5925}" type="presOf" srcId="{D7E2A41F-E28A-4F77-9571-5D624793DDDF}" destId="{4CFD42B7-6DF3-45E7-A610-90ACFA4BB7EF}" srcOrd="1" destOrd="0" presId="urn:microsoft.com/office/officeart/2005/8/layout/list1"/>
    <dgm:cxn modelId="{EC9E0591-21C4-439D-A429-ABAC7EA46978}" srcId="{FE46ACCD-4389-4779-8E30-4831B94A3679}" destId="{7864F627-B9B1-4AF7-BFE5-803F4D0EDCD1}" srcOrd="1" destOrd="0" parTransId="{5E284871-54DD-47F9-B3B9-A4C0583B5780}" sibTransId="{0B1DB0DC-38BD-4E46-83AF-ACA37F8ABCFF}"/>
    <dgm:cxn modelId="{9BCA53EF-D25C-4877-A36E-A5CDD6477F02}" type="presOf" srcId="{FE46ACCD-4389-4779-8E30-4831B94A3679}" destId="{2F654430-DEEB-48D1-8D1E-8E72837EDB8E}" srcOrd="1" destOrd="0" presId="urn:microsoft.com/office/officeart/2005/8/layout/list1"/>
    <dgm:cxn modelId="{00446AE4-FA44-46A3-9F77-F17ABAA890D7}" type="presOf" srcId="{E01456B8-46BB-4F1C-A42F-F9696342FD72}" destId="{29451D45-7E5F-44C7-95F8-EE21C3FA35EF}" srcOrd="0" destOrd="0" presId="urn:microsoft.com/office/officeart/2005/8/layout/list1"/>
    <dgm:cxn modelId="{F73FC79A-636B-4935-8407-536B413ACBBA}" srcId="{76D2FCAF-C68F-40BF-8C0F-0C8188129A92}" destId="{5B5C6827-40A6-48D6-A897-7D1DC732F248}" srcOrd="0" destOrd="0" parTransId="{06CBFA9B-20B8-4957-939B-287588DD5038}" sibTransId="{9B5999BF-1D20-4495-9AC6-336AB0C8C440}"/>
    <dgm:cxn modelId="{72F63E9C-DE1E-4F28-82B8-0327EF49F4EF}" type="presOf" srcId="{07893584-1C4A-45DC-BD80-29B226731208}" destId="{70C827F7-012F-401C-86EC-C4907A8B6098}" srcOrd="0" destOrd="0" presId="urn:microsoft.com/office/officeart/2005/8/layout/list1"/>
    <dgm:cxn modelId="{302D6FF3-38AD-42BB-8D45-A64C1B169F38}" type="presOf" srcId="{D7E2A41F-E28A-4F77-9571-5D624793DDDF}" destId="{CD0EF625-C4B3-4071-B484-F5EB4A52A543}" srcOrd="0" destOrd="0" presId="urn:microsoft.com/office/officeart/2005/8/layout/list1"/>
    <dgm:cxn modelId="{A1B39DC6-34E7-42AF-8668-6C077C82E0C6}" srcId="{07893584-1C4A-45DC-BD80-29B226731208}" destId="{D7E2A41F-E28A-4F77-9571-5D624793DDDF}" srcOrd="2" destOrd="0" parTransId="{23BDA43C-C2C2-4984-BBB9-D4A3AD77FA8A}" sibTransId="{7215DA14-3901-46B5-AB0B-58FE655C541D}"/>
    <dgm:cxn modelId="{221450CD-7483-47BA-97E5-5EFE7C7DFEE9}" type="presOf" srcId="{76D2FCAF-C68F-40BF-8C0F-0C8188129A92}" destId="{7CFFBA58-3018-415A-9E9D-B37EF0A5A9AB}" srcOrd="1" destOrd="0" presId="urn:microsoft.com/office/officeart/2005/8/layout/list1"/>
    <dgm:cxn modelId="{88324599-B601-448E-92E1-0E1FADD24B06}" type="presOf" srcId="{76D2FCAF-C68F-40BF-8C0F-0C8188129A92}" destId="{CE29265B-7B22-4822-AE05-812DD07CDEA2}" srcOrd="0" destOrd="0" presId="urn:microsoft.com/office/officeart/2005/8/layout/list1"/>
    <dgm:cxn modelId="{16E0228E-FB36-41B0-9B22-479630C6922F}" srcId="{FE46ACCD-4389-4779-8E30-4831B94A3679}" destId="{ADC089F8-0010-4931-896D-236D86587653}" srcOrd="0" destOrd="0" parTransId="{16B7A8C5-6F8E-4FA4-B1D3-D597D4FB3E05}" sibTransId="{D0C2A1FE-F411-47E2-8E44-3E9866B9B3CC}"/>
    <dgm:cxn modelId="{E8C39D0C-F5B4-462B-9C67-039BCEB15C60}" srcId="{D7E2A41F-E28A-4F77-9571-5D624793DDDF}" destId="{E01456B8-46BB-4F1C-A42F-F9696342FD72}" srcOrd="0" destOrd="0" parTransId="{D1949966-D3A9-4159-807C-DD2DADCF64A7}" sibTransId="{4AABD2D3-9FDD-4502-A405-813AAE48B74B}"/>
    <dgm:cxn modelId="{87F8FAFF-07EA-42BE-BB5C-923ECB4B457B}" type="presOf" srcId="{7864F627-B9B1-4AF7-BFE5-803F4D0EDCD1}" destId="{49FF531B-DBCE-47F6-A3F8-6571CE329724}" srcOrd="0" destOrd="1" presId="urn:microsoft.com/office/officeart/2005/8/layout/list1"/>
    <dgm:cxn modelId="{A33A151A-DFFE-4B68-91D4-B81EE2567067}" type="presOf" srcId="{ADC089F8-0010-4931-896D-236D86587653}" destId="{49FF531B-DBCE-47F6-A3F8-6571CE329724}" srcOrd="0" destOrd="0" presId="urn:microsoft.com/office/officeart/2005/8/layout/list1"/>
    <dgm:cxn modelId="{869CB031-2036-4E28-ACAF-4083F4A1D29A}" type="presOf" srcId="{FE46ACCD-4389-4779-8E30-4831B94A3679}" destId="{363A2D71-6FAE-4015-A959-E7EDE9CD5573}" srcOrd="0" destOrd="0" presId="urn:microsoft.com/office/officeart/2005/8/layout/list1"/>
    <dgm:cxn modelId="{E2917F81-7F8C-459D-AD0F-155C0C80DEFB}" srcId="{07893584-1C4A-45DC-BD80-29B226731208}" destId="{FE46ACCD-4389-4779-8E30-4831B94A3679}" srcOrd="0" destOrd="0" parTransId="{F852965E-E60E-4A07-8DDC-73976DCDECDA}" sibTransId="{25CE91F6-E922-4804-94F3-1BB033A8C172}"/>
    <dgm:cxn modelId="{B64ACF3A-6235-4474-8A31-18C363CA6507}" type="presParOf" srcId="{70C827F7-012F-401C-86EC-C4907A8B6098}" destId="{4E08BD9A-DD4A-49ED-8956-558670D779B9}" srcOrd="0" destOrd="0" presId="urn:microsoft.com/office/officeart/2005/8/layout/list1"/>
    <dgm:cxn modelId="{4766C09C-7492-4478-AA4D-3DC479B5B393}" type="presParOf" srcId="{4E08BD9A-DD4A-49ED-8956-558670D779B9}" destId="{363A2D71-6FAE-4015-A959-E7EDE9CD5573}" srcOrd="0" destOrd="0" presId="urn:microsoft.com/office/officeart/2005/8/layout/list1"/>
    <dgm:cxn modelId="{45C94ADD-75B9-47CC-A0AB-A19B33A0B240}" type="presParOf" srcId="{4E08BD9A-DD4A-49ED-8956-558670D779B9}" destId="{2F654430-DEEB-48D1-8D1E-8E72837EDB8E}" srcOrd="1" destOrd="0" presId="urn:microsoft.com/office/officeart/2005/8/layout/list1"/>
    <dgm:cxn modelId="{24E099F0-B409-4743-8415-91FFBBAB153B}" type="presParOf" srcId="{70C827F7-012F-401C-86EC-C4907A8B6098}" destId="{6913C05F-9B49-4B6D-8D48-70C14086901C}" srcOrd="1" destOrd="0" presId="urn:microsoft.com/office/officeart/2005/8/layout/list1"/>
    <dgm:cxn modelId="{D2209191-D0A5-4304-90AC-FA726D7B1F28}" type="presParOf" srcId="{70C827F7-012F-401C-86EC-C4907A8B6098}" destId="{49FF531B-DBCE-47F6-A3F8-6571CE329724}" srcOrd="2" destOrd="0" presId="urn:microsoft.com/office/officeart/2005/8/layout/list1"/>
    <dgm:cxn modelId="{D4CD6542-9E77-4C00-93DD-E7C52AFEF12D}" type="presParOf" srcId="{70C827F7-012F-401C-86EC-C4907A8B6098}" destId="{FA15CF39-FA70-45C7-AABC-80001FC89004}" srcOrd="3" destOrd="0" presId="urn:microsoft.com/office/officeart/2005/8/layout/list1"/>
    <dgm:cxn modelId="{9DB9D87C-1E43-46F9-A453-ED9F739D20A8}" type="presParOf" srcId="{70C827F7-012F-401C-86EC-C4907A8B6098}" destId="{473C9CBE-65AE-4451-8C59-99FFADA1548D}" srcOrd="4" destOrd="0" presId="urn:microsoft.com/office/officeart/2005/8/layout/list1"/>
    <dgm:cxn modelId="{CCCB762A-BC0F-4302-8102-1B6D748488C6}" type="presParOf" srcId="{473C9CBE-65AE-4451-8C59-99FFADA1548D}" destId="{CE29265B-7B22-4822-AE05-812DD07CDEA2}" srcOrd="0" destOrd="0" presId="urn:microsoft.com/office/officeart/2005/8/layout/list1"/>
    <dgm:cxn modelId="{6FA7C586-96EF-465A-ACE0-4B32885F509B}" type="presParOf" srcId="{473C9CBE-65AE-4451-8C59-99FFADA1548D}" destId="{7CFFBA58-3018-415A-9E9D-B37EF0A5A9AB}" srcOrd="1" destOrd="0" presId="urn:microsoft.com/office/officeart/2005/8/layout/list1"/>
    <dgm:cxn modelId="{3095220A-33E2-4AAC-85A6-2E5A7442B561}" type="presParOf" srcId="{70C827F7-012F-401C-86EC-C4907A8B6098}" destId="{123B0830-DDB9-4C85-820D-798DAE541400}" srcOrd="5" destOrd="0" presId="urn:microsoft.com/office/officeart/2005/8/layout/list1"/>
    <dgm:cxn modelId="{BB0AC92F-5AE6-45AB-843E-6E7BAF8C3B44}" type="presParOf" srcId="{70C827F7-012F-401C-86EC-C4907A8B6098}" destId="{6EDCB640-10C5-44FA-B7CF-10BBDFAA4BE5}" srcOrd="6" destOrd="0" presId="urn:microsoft.com/office/officeart/2005/8/layout/list1"/>
    <dgm:cxn modelId="{2E87874F-3F52-4281-AF58-2DAC22FBEC83}" type="presParOf" srcId="{70C827F7-012F-401C-86EC-C4907A8B6098}" destId="{99ED3E9A-7097-47D5-B26B-30B6CEEA5C45}" srcOrd="7" destOrd="0" presId="urn:microsoft.com/office/officeart/2005/8/layout/list1"/>
    <dgm:cxn modelId="{E8066BFD-17E9-4DB7-A59E-E2A93D26B034}" type="presParOf" srcId="{70C827F7-012F-401C-86EC-C4907A8B6098}" destId="{F4045ADC-C36F-4889-A48E-97B2B3103DE0}" srcOrd="8" destOrd="0" presId="urn:microsoft.com/office/officeart/2005/8/layout/list1"/>
    <dgm:cxn modelId="{D101174B-B22C-417F-A77D-7261DEDB09CA}" type="presParOf" srcId="{F4045ADC-C36F-4889-A48E-97B2B3103DE0}" destId="{CD0EF625-C4B3-4071-B484-F5EB4A52A543}" srcOrd="0" destOrd="0" presId="urn:microsoft.com/office/officeart/2005/8/layout/list1"/>
    <dgm:cxn modelId="{9FC3E6F0-46F9-4748-9FEE-C3DADB4D2E35}" type="presParOf" srcId="{F4045ADC-C36F-4889-A48E-97B2B3103DE0}" destId="{4CFD42B7-6DF3-45E7-A610-90ACFA4BB7EF}" srcOrd="1" destOrd="0" presId="urn:microsoft.com/office/officeart/2005/8/layout/list1"/>
    <dgm:cxn modelId="{7487BF4B-7FD0-4246-8114-09EC75ED391F}" type="presParOf" srcId="{70C827F7-012F-401C-86EC-C4907A8B6098}" destId="{AB1B69EB-5913-4438-B287-40AF4D3A0863}" srcOrd="9" destOrd="0" presId="urn:microsoft.com/office/officeart/2005/8/layout/list1"/>
    <dgm:cxn modelId="{91431D9C-0D17-425B-95D4-66B168D0A34F}" type="presParOf" srcId="{70C827F7-012F-401C-86EC-C4907A8B6098}" destId="{29451D45-7E5F-44C7-95F8-EE21C3FA35EF}"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D41776-5C45-4140-BDE3-72F68CCB0613}"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lang="en-US"/>
        </a:p>
      </dgm:t>
    </dgm:pt>
    <dgm:pt modelId="{9951A4A1-8ABD-4D0D-83F4-BD6EB222DB16}">
      <dgm:prSet custT="1"/>
      <dgm:spPr>
        <a:gradFill rotWithShape="0">
          <a:gsLst>
            <a:gs pos="0">
              <a:schemeClr val="lt1">
                <a:hueOff val="0"/>
                <a:satOff val="0"/>
                <a:lumOff val="0"/>
                <a:shade val="51000"/>
                <a:satMod val="130000"/>
                <a:alpha val="24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pPr rtl="0"/>
          <a:r>
            <a:rPr lang="en-US" sz="1600" b="1" dirty="0" smtClean="0"/>
            <a:t>The </a:t>
          </a:r>
          <a:r>
            <a:rPr lang="en-US" sz="1600" b="1" dirty="0" smtClean="0"/>
            <a:t>LPC </a:t>
          </a:r>
          <a:r>
            <a:rPr lang="en-US" sz="1600" b="1" dirty="0" smtClean="0"/>
            <a:t>Custodian must use the </a:t>
          </a:r>
          <a:r>
            <a:rPr lang="en-US" sz="1600" b="1" dirty="0" smtClean="0">
              <a:hlinkClick xmlns:r="http://schemas.openxmlformats.org/officeDocument/2006/relationships" r:id="rId1"/>
            </a:rPr>
            <a:t>online Positive Pay System</a:t>
          </a:r>
          <a:r>
            <a:rPr lang="en-US" sz="1600" b="1" dirty="0" smtClean="0"/>
            <a:t> to report checks to the bank as they are issued by the department.  </a:t>
          </a:r>
          <a:endParaRPr lang="en-US" sz="1600" b="1" dirty="0"/>
        </a:p>
      </dgm:t>
    </dgm:pt>
    <dgm:pt modelId="{E6AAF01D-7026-4F45-BE90-EC47754AC7FC}" type="parTrans" cxnId="{45D0EAC0-AB96-4F8B-A252-C6147243D162}">
      <dgm:prSet/>
      <dgm:spPr/>
      <dgm:t>
        <a:bodyPr/>
        <a:lstStyle/>
        <a:p>
          <a:endParaRPr lang="en-US" sz="1600"/>
        </a:p>
      </dgm:t>
    </dgm:pt>
    <dgm:pt modelId="{BA9199AC-3CE9-4899-9B1B-CD9819D9241B}" type="sibTrans" cxnId="{45D0EAC0-AB96-4F8B-A252-C6147243D162}">
      <dgm:prSet/>
      <dgm:spPr/>
      <dgm:t>
        <a:bodyPr/>
        <a:lstStyle/>
        <a:p>
          <a:endParaRPr lang="en-US" sz="1600"/>
        </a:p>
      </dgm:t>
    </dgm:pt>
    <dgm:pt modelId="{01F7CCC4-07DD-4524-971D-489686A2C197}">
      <dgm:prSet custT="1"/>
      <dgm:spPr>
        <a:gradFill rotWithShape="0">
          <a:gsLst>
            <a:gs pos="0">
              <a:schemeClr val="lt1">
                <a:hueOff val="0"/>
                <a:satOff val="0"/>
                <a:lumOff val="0"/>
                <a:shade val="51000"/>
                <a:satMod val="130000"/>
                <a:alpha val="24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pPr rtl="0"/>
          <a:r>
            <a:rPr lang="en-US" sz="1600" b="1" dirty="0" smtClean="0"/>
            <a:t>A check is considered issued when it has been released to the Payee.  (A check that has been prepared, yet remains in the custody of the Custodian is not an issue.)</a:t>
          </a:r>
          <a:endParaRPr lang="en-US" sz="1600" dirty="0"/>
        </a:p>
      </dgm:t>
    </dgm:pt>
    <dgm:pt modelId="{5DC5CB83-0F4A-4966-A6EE-04C7FDD57589}" type="parTrans" cxnId="{B956B1EA-C298-487E-8C57-5037847B17D7}">
      <dgm:prSet/>
      <dgm:spPr/>
      <dgm:t>
        <a:bodyPr/>
        <a:lstStyle/>
        <a:p>
          <a:endParaRPr lang="en-US" sz="1600"/>
        </a:p>
      </dgm:t>
    </dgm:pt>
    <dgm:pt modelId="{92DB950C-9374-46BE-94D5-C0E51C32F0D8}" type="sibTrans" cxnId="{B956B1EA-C298-487E-8C57-5037847B17D7}">
      <dgm:prSet/>
      <dgm:spPr/>
      <dgm:t>
        <a:bodyPr/>
        <a:lstStyle/>
        <a:p>
          <a:endParaRPr lang="en-US" sz="1600"/>
        </a:p>
      </dgm:t>
    </dgm:pt>
    <dgm:pt modelId="{C01570AA-EBE1-4697-8F27-EBEBFE70713B}">
      <dgm:prSet custT="1"/>
      <dgm:spPr>
        <a:gradFill rotWithShape="0">
          <a:gsLst>
            <a:gs pos="0">
              <a:schemeClr val="lt1">
                <a:hueOff val="0"/>
                <a:satOff val="0"/>
                <a:lumOff val="0"/>
                <a:shade val="51000"/>
                <a:satMod val="130000"/>
                <a:alpha val="24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pPr rtl="0"/>
          <a:r>
            <a:rPr lang="en-US" sz="1600" b="1" dirty="0" smtClean="0"/>
            <a:t>Positive Pay is covered in the monthly LPC class held by the </a:t>
          </a:r>
          <a:r>
            <a:rPr lang="en-US" sz="1600" b="1" dirty="0" smtClean="0">
              <a:hlinkClick xmlns:r="http://schemas.openxmlformats.org/officeDocument/2006/relationships" r:id="rId2"/>
            </a:rPr>
            <a:t>LPC Administrator </a:t>
          </a:r>
          <a:r>
            <a:rPr lang="en-US" sz="1600" b="1" dirty="0" smtClean="0"/>
            <a:t>in the Park Building and information is also available online via the </a:t>
          </a:r>
          <a:r>
            <a:rPr lang="en-US" sz="1600" b="1" dirty="0" smtClean="0">
              <a:hlinkClick xmlns:r="http://schemas.openxmlformats.org/officeDocument/2006/relationships" r:id="rId3"/>
            </a:rPr>
            <a:t>LPC User’s </a:t>
          </a:r>
          <a:r>
            <a:rPr lang="en-US" sz="1600" b="1" dirty="0" smtClean="0">
              <a:hlinkClick xmlns:r="http://schemas.openxmlformats.org/officeDocument/2006/relationships" r:id="rId3"/>
            </a:rPr>
            <a:t>Guide</a:t>
          </a:r>
          <a:r>
            <a:rPr lang="en-US" sz="1600" b="1" dirty="0" smtClean="0"/>
            <a:t>.</a:t>
          </a:r>
          <a:endParaRPr lang="en-US" sz="1600" b="1" dirty="0"/>
        </a:p>
      </dgm:t>
    </dgm:pt>
    <dgm:pt modelId="{25FC7024-0243-4748-9933-F4944399BD08}" type="parTrans" cxnId="{56E2C5D5-71BB-41D1-A2EF-F8DF33D952D8}">
      <dgm:prSet/>
      <dgm:spPr/>
      <dgm:t>
        <a:bodyPr/>
        <a:lstStyle/>
        <a:p>
          <a:endParaRPr lang="en-US" sz="1600"/>
        </a:p>
      </dgm:t>
    </dgm:pt>
    <dgm:pt modelId="{C1BE79A6-5917-41EA-B083-748CED475F2F}" type="sibTrans" cxnId="{56E2C5D5-71BB-41D1-A2EF-F8DF33D952D8}">
      <dgm:prSet/>
      <dgm:spPr/>
      <dgm:t>
        <a:bodyPr/>
        <a:lstStyle/>
        <a:p>
          <a:endParaRPr lang="en-US" sz="1600"/>
        </a:p>
      </dgm:t>
    </dgm:pt>
    <dgm:pt modelId="{1563B9AF-337B-4519-9667-EB4460346454}" type="pres">
      <dgm:prSet presAssocID="{FAD41776-5C45-4140-BDE3-72F68CCB0613}" presName="linear" presStyleCnt="0">
        <dgm:presLayoutVars>
          <dgm:animLvl val="lvl"/>
          <dgm:resizeHandles val="exact"/>
        </dgm:presLayoutVars>
      </dgm:prSet>
      <dgm:spPr/>
      <dgm:t>
        <a:bodyPr/>
        <a:lstStyle/>
        <a:p>
          <a:endParaRPr lang="en-US"/>
        </a:p>
      </dgm:t>
    </dgm:pt>
    <dgm:pt modelId="{D4E512B8-2C54-42D2-93EF-A112BA754FD4}" type="pres">
      <dgm:prSet presAssocID="{9951A4A1-8ABD-4D0D-83F4-BD6EB222DB16}" presName="parentText" presStyleLbl="node1" presStyleIdx="0" presStyleCnt="3">
        <dgm:presLayoutVars>
          <dgm:chMax val="0"/>
          <dgm:bulletEnabled val="1"/>
        </dgm:presLayoutVars>
      </dgm:prSet>
      <dgm:spPr/>
      <dgm:t>
        <a:bodyPr/>
        <a:lstStyle/>
        <a:p>
          <a:endParaRPr lang="en-US"/>
        </a:p>
      </dgm:t>
    </dgm:pt>
    <dgm:pt modelId="{619ADF5E-382C-483A-97F8-405A83929D18}" type="pres">
      <dgm:prSet presAssocID="{BA9199AC-3CE9-4899-9B1B-CD9819D9241B}" presName="spacer" presStyleCnt="0"/>
      <dgm:spPr/>
    </dgm:pt>
    <dgm:pt modelId="{81B4DACC-0198-4CBD-BD78-7126BE7409AF}" type="pres">
      <dgm:prSet presAssocID="{01F7CCC4-07DD-4524-971D-489686A2C197}" presName="parentText" presStyleLbl="node1" presStyleIdx="1" presStyleCnt="3">
        <dgm:presLayoutVars>
          <dgm:chMax val="0"/>
          <dgm:bulletEnabled val="1"/>
        </dgm:presLayoutVars>
      </dgm:prSet>
      <dgm:spPr/>
      <dgm:t>
        <a:bodyPr/>
        <a:lstStyle/>
        <a:p>
          <a:endParaRPr lang="en-US"/>
        </a:p>
      </dgm:t>
    </dgm:pt>
    <dgm:pt modelId="{CA093DDC-03DE-4076-90FB-EABD9FCF2707}" type="pres">
      <dgm:prSet presAssocID="{92DB950C-9374-46BE-94D5-C0E51C32F0D8}" presName="spacer" presStyleCnt="0"/>
      <dgm:spPr/>
    </dgm:pt>
    <dgm:pt modelId="{EFF47312-1F19-4D04-936D-82D0F65E020F}" type="pres">
      <dgm:prSet presAssocID="{C01570AA-EBE1-4697-8F27-EBEBFE70713B}" presName="parentText" presStyleLbl="node1" presStyleIdx="2" presStyleCnt="3">
        <dgm:presLayoutVars>
          <dgm:chMax val="0"/>
          <dgm:bulletEnabled val="1"/>
        </dgm:presLayoutVars>
      </dgm:prSet>
      <dgm:spPr/>
      <dgm:t>
        <a:bodyPr/>
        <a:lstStyle/>
        <a:p>
          <a:endParaRPr lang="en-US"/>
        </a:p>
      </dgm:t>
    </dgm:pt>
  </dgm:ptLst>
  <dgm:cxnLst>
    <dgm:cxn modelId="{B956B1EA-C298-487E-8C57-5037847B17D7}" srcId="{FAD41776-5C45-4140-BDE3-72F68CCB0613}" destId="{01F7CCC4-07DD-4524-971D-489686A2C197}" srcOrd="1" destOrd="0" parTransId="{5DC5CB83-0F4A-4966-A6EE-04C7FDD57589}" sibTransId="{92DB950C-9374-46BE-94D5-C0E51C32F0D8}"/>
    <dgm:cxn modelId="{45D0EAC0-AB96-4F8B-A252-C6147243D162}" srcId="{FAD41776-5C45-4140-BDE3-72F68CCB0613}" destId="{9951A4A1-8ABD-4D0D-83F4-BD6EB222DB16}" srcOrd="0" destOrd="0" parTransId="{E6AAF01D-7026-4F45-BE90-EC47754AC7FC}" sibTransId="{BA9199AC-3CE9-4899-9B1B-CD9819D9241B}"/>
    <dgm:cxn modelId="{56E2C5D5-71BB-41D1-A2EF-F8DF33D952D8}" srcId="{FAD41776-5C45-4140-BDE3-72F68CCB0613}" destId="{C01570AA-EBE1-4697-8F27-EBEBFE70713B}" srcOrd="2" destOrd="0" parTransId="{25FC7024-0243-4748-9933-F4944399BD08}" sibTransId="{C1BE79A6-5917-41EA-B083-748CED475F2F}"/>
    <dgm:cxn modelId="{BC6D0C0D-EF1B-4ED9-9B0F-1600309C6FC1}" type="presOf" srcId="{FAD41776-5C45-4140-BDE3-72F68CCB0613}" destId="{1563B9AF-337B-4519-9667-EB4460346454}" srcOrd="0" destOrd="0" presId="urn:microsoft.com/office/officeart/2005/8/layout/vList2"/>
    <dgm:cxn modelId="{ACB80150-2CAA-4C80-84E7-A4D8585EC14E}" type="presOf" srcId="{01F7CCC4-07DD-4524-971D-489686A2C197}" destId="{81B4DACC-0198-4CBD-BD78-7126BE7409AF}" srcOrd="0" destOrd="0" presId="urn:microsoft.com/office/officeart/2005/8/layout/vList2"/>
    <dgm:cxn modelId="{61AD39F3-D182-4688-A3F3-05EC23F3568D}" type="presOf" srcId="{C01570AA-EBE1-4697-8F27-EBEBFE70713B}" destId="{EFF47312-1F19-4D04-936D-82D0F65E020F}" srcOrd="0" destOrd="0" presId="urn:microsoft.com/office/officeart/2005/8/layout/vList2"/>
    <dgm:cxn modelId="{36C49355-6DC7-4F81-B517-56B1A2F433AF}" type="presOf" srcId="{9951A4A1-8ABD-4D0D-83F4-BD6EB222DB16}" destId="{D4E512B8-2C54-42D2-93EF-A112BA754FD4}" srcOrd="0" destOrd="0" presId="urn:microsoft.com/office/officeart/2005/8/layout/vList2"/>
    <dgm:cxn modelId="{B535ACE3-3231-4E84-879E-AEA493A2318F}" type="presParOf" srcId="{1563B9AF-337B-4519-9667-EB4460346454}" destId="{D4E512B8-2C54-42D2-93EF-A112BA754FD4}" srcOrd="0" destOrd="0" presId="urn:microsoft.com/office/officeart/2005/8/layout/vList2"/>
    <dgm:cxn modelId="{F1452DDD-36F6-486D-AECF-8E631497AA42}" type="presParOf" srcId="{1563B9AF-337B-4519-9667-EB4460346454}" destId="{619ADF5E-382C-483A-97F8-405A83929D18}" srcOrd="1" destOrd="0" presId="urn:microsoft.com/office/officeart/2005/8/layout/vList2"/>
    <dgm:cxn modelId="{94699615-1327-48F0-8E50-835D7C69EAC9}" type="presParOf" srcId="{1563B9AF-337B-4519-9667-EB4460346454}" destId="{81B4DACC-0198-4CBD-BD78-7126BE7409AF}" srcOrd="2" destOrd="0" presId="urn:microsoft.com/office/officeart/2005/8/layout/vList2"/>
    <dgm:cxn modelId="{ABFBE6A7-6A9C-41BF-84B2-BB8C9814DC64}" type="presParOf" srcId="{1563B9AF-337B-4519-9667-EB4460346454}" destId="{CA093DDC-03DE-4076-90FB-EABD9FCF2707}" srcOrd="3" destOrd="0" presId="urn:microsoft.com/office/officeart/2005/8/layout/vList2"/>
    <dgm:cxn modelId="{B0C93CE3-8A85-42F2-A62F-F5A95B97E9A6}" type="presParOf" srcId="{1563B9AF-337B-4519-9667-EB4460346454}" destId="{EFF47312-1F19-4D04-936D-82D0F65E020F}"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D3B4EC-1195-48F4-9A26-6AD1B7DC672C}"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A07F5879-E81E-4F66-AD38-7F43EBE1C5AB}">
      <dgm:prSet/>
      <dgm:spPr/>
      <dgm:t>
        <a:bodyPr/>
        <a:lstStyle/>
        <a:p>
          <a:pPr rtl="0"/>
          <a:r>
            <a:rPr lang="en-US" b="1" dirty="0" smtClean="0"/>
            <a:t>To obtain blank Limited Purchase Checks, you must complete a </a:t>
          </a:r>
          <a:r>
            <a:rPr lang="en-US" b="1" dirty="0" smtClean="0">
              <a:hlinkClick xmlns:r="http://schemas.openxmlformats.org/officeDocument/2006/relationships" r:id="rId1"/>
            </a:rPr>
            <a:t>Limited Purchase Check Agreement</a:t>
          </a:r>
          <a:r>
            <a:rPr lang="en-US" b="1" dirty="0" smtClean="0"/>
            <a:t> form (available on the Accounts Payable website).</a:t>
          </a:r>
          <a:endParaRPr lang="en-US" b="1" dirty="0"/>
        </a:p>
      </dgm:t>
    </dgm:pt>
    <dgm:pt modelId="{4F02C1B8-BACC-453D-8059-EF2ECADE81D7}" type="parTrans" cxnId="{AE195E60-1700-449A-A01E-72E4AE6C4941}">
      <dgm:prSet/>
      <dgm:spPr/>
      <dgm:t>
        <a:bodyPr/>
        <a:lstStyle/>
        <a:p>
          <a:endParaRPr lang="en-US"/>
        </a:p>
      </dgm:t>
    </dgm:pt>
    <dgm:pt modelId="{40B2E7E3-DB79-4F33-AD2F-BEBDD9D19DBB}" type="sibTrans" cxnId="{AE195E60-1700-449A-A01E-72E4AE6C4941}">
      <dgm:prSet/>
      <dgm:spPr/>
      <dgm:t>
        <a:bodyPr/>
        <a:lstStyle/>
        <a:p>
          <a:endParaRPr lang="en-US"/>
        </a:p>
      </dgm:t>
    </dgm:pt>
    <dgm:pt modelId="{35968E5C-1E12-4D50-B411-F9DAC782B55B}">
      <dgm:prSet/>
      <dgm:spPr/>
      <dgm:t>
        <a:bodyPr/>
        <a:lstStyle/>
        <a:p>
          <a:pPr rtl="0"/>
          <a:r>
            <a:rPr lang="en-US" b="1" dirty="0" smtClean="0"/>
            <a:t>Limited Purchase Checks can be picked up in the Accounts Payable Department. Blank check stock cannot be sent through </a:t>
          </a:r>
          <a:r>
            <a:rPr lang="en-US" b="1" dirty="0" smtClean="0"/>
            <a:t>Campus Mail or USPS mail</a:t>
          </a:r>
          <a:r>
            <a:rPr lang="en-US" b="1" dirty="0" smtClean="0"/>
            <a:t>.</a:t>
          </a:r>
          <a:endParaRPr lang="en-US" dirty="0"/>
        </a:p>
      </dgm:t>
    </dgm:pt>
    <dgm:pt modelId="{5EDC102C-747D-446D-9542-09DD0AD5B534}" type="parTrans" cxnId="{24A5F9AD-1041-4707-BC9A-2D4488349475}">
      <dgm:prSet/>
      <dgm:spPr/>
      <dgm:t>
        <a:bodyPr/>
        <a:lstStyle/>
        <a:p>
          <a:endParaRPr lang="en-US"/>
        </a:p>
      </dgm:t>
    </dgm:pt>
    <dgm:pt modelId="{7C2E3648-DA2C-46DF-9D8A-DA87228E8560}" type="sibTrans" cxnId="{24A5F9AD-1041-4707-BC9A-2D4488349475}">
      <dgm:prSet/>
      <dgm:spPr/>
      <dgm:t>
        <a:bodyPr/>
        <a:lstStyle/>
        <a:p>
          <a:endParaRPr lang="en-US"/>
        </a:p>
      </dgm:t>
    </dgm:pt>
    <dgm:pt modelId="{2C80CB16-16C5-420C-8313-0C6530133FC6}">
      <dgm:prSet/>
      <dgm:spPr/>
      <dgm:t>
        <a:bodyPr/>
        <a:lstStyle/>
        <a:p>
          <a:pPr rtl="0"/>
          <a:r>
            <a:rPr lang="en-US" b="1" dirty="0" smtClean="0"/>
            <a:t>The LPC custodian and an authorized signatory must sign the agreement and be on the Signature </a:t>
          </a:r>
          <a:r>
            <a:rPr lang="en-US" b="1" dirty="0" smtClean="0"/>
            <a:t>Authorization records </a:t>
          </a:r>
          <a:r>
            <a:rPr lang="en-US" b="1" dirty="0" smtClean="0"/>
            <a:t>in both Accounts Payable and Purchasing. The LPC custodian and the authorized signatory </a:t>
          </a:r>
          <a:r>
            <a:rPr lang="en-US" b="1" dirty="0" smtClean="0"/>
            <a:t>can </a:t>
          </a:r>
          <a:r>
            <a:rPr lang="en-US" b="1" dirty="0" smtClean="0"/>
            <a:t>be the same person.</a:t>
          </a:r>
          <a:endParaRPr lang="en-US" b="1" dirty="0"/>
        </a:p>
      </dgm:t>
    </dgm:pt>
    <dgm:pt modelId="{2A4D29F9-9B9F-4BA4-8A13-4A86794572DD}" type="parTrans" cxnId="{E7205C1E-544B-4A26-973A-C40965E788A5}">
      <dgm:prSet/>
      <dgm:spPr/>
      <dgm:t>
        <a:bodyPr/>
        <a:lstStyle/>
        <a:p>
          <a:endParaRPr lang="en-US"/>
        </a:p>
      </dgm:t>
    </dgm:pt>
    <dgm:pt modelId="{6A3611DD-A883-477E-8F53-D4678ED7D1B7}" type="sibTrans" cxnId="{E7205C1E-544B-4A26-973A-C40965E788A5}">
      <dgm:prSet/>
      <dgm:spPr/>
      <dgm:t>
        <a:bodyPr/>
        <a:lstStyle/>
        <a:p>
          <a:endParaRPr lang="en-US"/>
        </a:p>
      </dgm:t>
    </dgm:pt>
    <dgm:pt modelId="{C07FCB82-5B7D-4019-B46A-7CE1B79CC151}">
      <dgm:prSet/>
      <dgm:spPr/>
      <dgm:t>
        <a:bodyPr/>
        <a:lstStyle/>
        <a:p>
          <a:pPr rtl="0"/>
          <a:r>
            <a:rPr lang="en-US" b="1" dirty="0" smtClean="0"/>
            <a:t>The person who picks up the blank checks must have a </a:t>
          </a:r>
          <a:r>
            <a:rPr lang="en-US" b="1" dirty="0" smtClean="0"/>
            <a:t>valid University </a:t>
          </a:r>
          <a:r>
            <a:rPr lang="en-US" b="1" dirty="0" smtClean="0"/>
            <a:t>photo ID.</a:t>
          </a:r>
          <a:endParaRPr lang="en-US" b="1" dirty="0"/>
        </a:p>
      </dgm:t>
    </dgm:pt>
    <dgm:pt modelId="{614D77D8-24FB-4475-9329-0C5116F008F6}" type="parTrans" cxnId="{F7C4920B-9F2B-437D-BC32-8CEE79EBA8F1}">
      <dgm:prSet/>
      <dgm:spPr/>
      <dgm:t>
        <a:bodyPr/>
        <a:lstStyle/>
        <a:p>
          <a:endParaRPr lang="en-US"/>
        </a:p>
      </dgm:t>
    </dgm:pt>
    <dgm:pt modelId="{BA688080-9331-46DE-AF81-8525F8E34B21}" type="sibTrans" cxnId="{F7C4920B-9F2B-437D-BC32-8CEE79EBA8F1}">
      <dgm:prSet/>
      <dgm:spPr/>
      <dgm:t>
        <a:bodyPr/>
        <a:lstStyle/>
        <a:p>
          <a:endParaRPr lang="en-US"/>
        </a:p>
      </dgm:t>
    </dgm:pt>
    <dgm:pt modelId="{58A039E3-0A2D-4154-B851-AC820EAECE43}">
      <dgm:prSet/>
      <dgm:spPr/>
      <dgm:t>
        <a:bodyPr/>
        <a:lstStyle/>
        <a:p>
          <a:pPr rtl="0"/>
          <a:r>
            <a:rPr lang="en-US" b="1" dirty="0" smtClean="0"/>
            <a:t>Each subsequent request for LPCs must be an original form and include the appropriate original signatures, as well as a </a:t>
          </a:r>
          <a:r>
            <a:rPr lang="en-US" b="1" dirty="0" smtClean="0"/>
            <a:t>check. </a:t>
          </a:r>
          <a:r>
            <a:rPr lang="en-US" b="1" dirty="0" smtClean="0"/>
            <a:t>A check register is also required if a custodian must return all or part of their check stock.</a:t>
          </a:r>
          <a:endParaRPr lang="en-US" b="1" dirty="0"/>
        </a:p>
      </dgm:t>
    </dgm:pt>
    <dgm:pt modelId="{D72A7C57-C58C-47D7-AB02-8CCB89817C34}" type="parTrans" cxnId="{B2277327-BAD0-4642-9A7E-36FBE54DF3C4}">
      <dgm:prSet/>
      <dgm:spPr/>
      <dgm:t>
        <a:bodyPr/>
        <a:lstStyle/>
        <a:p>
          <a:endParaRPr lang="en-US"/>
        </a:p>
      </dgm:t>
    </dgm:pt>
    <dgm:pt modelId="{196BC5F8-A04A-4A36-BF89-5BEA21C90263}" type="sibTrans" cxnId="{B2277327-BAD0-4642-9A7E-36FBE54DF3C4}">
      <dgm:prSet/>
      <dgm:spPr/>
      <dgm:t>
        <a:bodyPr/>
        <a:lstStyle/>
        <a:p>
          <a:endParaRPr lang="en-US"/>
        </a:p>
      </dgm:t>
    </dgm:pt>
    <dgm:pt modelId="{85044547-9915-43D4-8993-0D4D992913C1}">
      <dgm:prSet/>
      <dgm:spPr/>
      <dgm:t>
        <a:bodyPr/>
        <a:lstStyle/>
        <a:p>
          <a:pPr rtl="0"/>
          <a:r>
            <a:rPr lang="en-US" b="1" dirty="0" smtClean="0"/>
            <a:t>New custodians are required to attend an LPC class which is held monthly in the Park Building. Current users are also welcome to attend.  Because space is limited, please register at the </a:t>
          </a:r>
          <a:r>
            <a:rPr lang="en-US" b="1" dirty="0" smtClean="0">
              <a:hlinkClick xmlns:r="http://schemas.openxmlformats.org/officeDocument/2006/relationships" r:id="rId2"/>
            </a:rPr>
            <a:t>Financial &amp; Business Services</a:t>
          </a:r>
          <a:r>
            <a:rPr lang="en-US" b="1" dirty="0" smtClean="0"/>
            <a:t> website.</a:t>
          </a:r>
          <a:endParaRPr lang="en-US" b="1" dirty="0"/>
        </a:p>
      </dgm:t>
    </dgm:pt>
    <dgm:pt modelId="{6BC8D931-1A94-4BC7-9B38-3C5DB35F628A}" type="parTrans" cxnId="{D61F404F-4CA4-48DE-80FE-0E50C002E083}">
      <dgm:prSet/>
      <dgm:spPr/>
      <dgm:t>
        <a:bodyPr/>
        <a:lstStyle/>
        <a:p>
          <a:endParaRPr lang="en-US"/>
        </a:p>
      </dgm:t>
    </dgm:pt>
    <dgm:pt modelId="{15EFD918-75B0-47A7-B913-3FE912F4BF87}" type="sibTrans" cxnId="{D61F404F-4CA4-48DE-80FE-0E50C002E083}">
      <dgm:prSet/>
      <dgm:spPr/>
      <dgm:t>
        <a:bodyPr/>
        <a:lstStyle/>
        <a:p>
          <a:endParaRPr lang="en-US"/>
        </a:p>
      </dgm:t>
    </dgm:pt>
    <dgm:pt modelId="{8E01D796-F243-450E-8133-9BEFD94C937E}" type="pres">
      <dgm:prSet presAssocID="{02D3B4EC-1195-48F4-9A26-6AD1B7DC672C}" presName="linear" presStyleCnt="0">
        <dgm:presLayoutVars>
          <dgm:animLvl val="lvl"/>
          <dgm:resizeHandles val="exact"/>
        </dgm:presLayoutVars>
      </dgm:prSet>
      <dgm:spPr/>
      <dgm:t>
        <a:bodyPr/>
        <a:lstStyle/>
        <a:p>
          <a:endParaRPr lang="en-US"/>
        </a:p>
      </dgm:t>
    </dgm:pt>
    <dgm:pt modelId="{2BDB6AC6-F9D6-4337-9197-7E52D5BF0025}" type="pres">
      <dgm:prSet presAssocID="{A07F5879-E81E-4F66-AD38-7F43EBE1C5AB}" presName="parentText" presStyleLbl="node1" presStyleIdx="0" presStyleCnt="6">
        <dgm:presLayoutVars>
          <dgm:chMax val="0"/>
          <dgm:bulletEnabled val="1"/>
        </dgm:presLayoutVars>
      </dgm:prSet>
      <dgm:spPr/>
      <dgm:t>
        <a:bodyPr/>
        <a:lstStyle/>
        <a:p>
          <a:endParaRPr lang="en-US"/>
        </a:p>
      </dgm:t>
    </dgm:pt>
    <dgm:pt modelId="{E4DA8EA0-326A-42F9-ACA1-D561821E8D90}" type="pres">
      <dgm:prSet presAssocID="{40B2E7E3-DB79-4F33-AD2F-BEBDD9D19DBB}" presName="spacer" presStyleCnt="0"/>
      <dgm:spPr/>
    </dgm:pt>
    <dgm:pt modelId="{27601336-3295-46AB-8379-F3472291B232}" type="pres">
      <dgm:prSet presAssocID="{35968E5C-1E12-4D50-B411-F9DAC782B55B}" presName="parentText" presStyleLbl="node1" presStyleIdx="1" presStyleCnt="6">
        <dgm:presLayoutVars>
          <dgm:chMax val="0"/>
          <dgm:bulletEnabled val="1"/>
        </dgm:presLayoutVars>
      </dgm:prSet>
      <dgm:spPr/>
      <dgm:t>
        <a:bodyPr/>
        <a:lstStyle/>
        <a:p>
          <a:endParaRPr lang="en-US"/>
        </a:p>
      </dgm:t>
    </dgm:pt>
    <dgm:pt modelId="{8E712615-B38B-4FFB-B1F3-A0E81FCE06EF}" type="pres">
      <dgm:prSet presAssocID="{7C2E3648-DA2C-46DF-9D8A-DA87228E8560}" presName="spacer" presStyleCnt="0"/>
      <dgm:spPr/>
    </dgm:pt>
    <dgm:pt modelId="{264F22CC-808D-494B-B858-8DEE77388094}" type="pres">
      <dgm:prSet presAssocID="{2C80CB16-16C5-420C-8313-0C6530133FC6}" presName="parentText" presStyleLbl="node1" presStyleIdx="2" presStyleCnt="6">
        <dgm:presLayoutVars>
          <dgm:chMax val="0"/>
          <dgm:bulletEnabled val="1"/>
        </dgm:presLayoutVars>
      </dgm:prSet>
      <dgm:spPr/>
      <dgm:t>
        <a:bodyPr/>
        <a:lstStyle/>
        <a:p>
          <a:endParaRPr lang="en-US"/>
        </a:p>
      </dgm:t>
    </dgm:pt>
    <dgm:pt modelId="{B0547262-BE4A-4335-975F-55F687069869}" type="pres">
      <dgm:prSet presAssocID="{6A3611DD-A883-477E-8F53-D4678ED7D1B7}" presName="spacer" presStyleCnt="0"/>
      <dgm:spPr/>
    </dgm:pt>
    <dgm:pt modelId="{0AC5E127-7996-483E-807B-BE2B6E728B5D}" type="pres">
      <dgm:prSet presAssocID="{C07FCB82-5B7D-4019-B46A-7CE1B79CC151}" presName="parentText" presStyleLbl="node1" presStyleIdx="3" presStyleCnt="6">
        <dgm:presLayoutVars>
          <dgm:chMax val="0"/>
          <dgm:bulletEnabled val="1"/>
        </dgm:presLayoutVars>
      </dgm:prSet>
      <dgm:spPr/>
      <dgm:t>
        <a:bodyPr/>
        <a:lstStyle/>
        <a:p>
          <a:endParaRPr lang="en-US"/>
        </a:p>
      </dgm:t>
    </dgm:pt>
    <dgm:pt modelId="{0D18DA72-78FF-449D-98D8-6EBFEE5BA700}" type="pres">
      <dgm:prSet presAssocID="{BA688080-9331-46DE-AF81-8525F8E34B21}" presName="spacer" presStyleCnt="0"/>
      <dgm:spPr/>
    </dgm:pt>
    <dgm:pt modelId="{B87E2968-A1CF-46BB-98AB-1ECDC53A92CA}" type="pres">
      <dgm:prSet presAssocID="{58A039E3-0A2D-4154-B851-AC820EAECE43}" presName="parentText" presStyleLbl="node1" presStyleIdx="4" presStyleCnt="6">
        <dgm:presLayoutVars>
          <dgm:chMax val="0"/>
          <dgm:bulletEnabled val="1"/>
        </dgm:presLayoutVars>
      </dgm:prSet>
      <dgm:spPr/>
      <dgm:t>
        <a:bodyPr/>
        <a:lstStyle/>
        <a:p>
          <a:endParaRPr lang="en-US"/>
        </a:p>
      </dgm:t>
    </dgm:pt>
    <dgm:pt modelId="{4BF9EFE7-4197-4585-AB83-996CB6EC4872}" type="pres">
      <dgm:prSet presAssocID="{196BC5F8-A04A-4A36-BF89-5BEA21C90263}" presName="spacer" presStyleCnt="0"/>
      <dgm:spPr/>
    </dgm:pt>
    <dgm:pt modelId="{7CAC940F-8DA2-4287-9FB9-C6758B8E76AC}" type="pres">
      <dgm:prSet presAssocID="{85044547-9915-43D4-8993-0D4D992913C1}" presName="parentText" presStyleLbl="node1" presStyleIdx="5" presStyleCnt="6">
        <dgm:presLayoutVars>
          <dgm:chMax val="0"/>
          <dgm:bulletEnabled val="1"/>
        </dgm:presLayoutVars>
      </dgm:prSet>
      <dgm:spPr/>
      <dgm:t>
        <a:bodyPr/>
        <a:lstStyle/>
        <a:p>
          <a:endParaRPr lang="en-US"/>
        </a:p>
      </dgm:t>
    </dgm:pt>
  </dgm:ptLst>
  <dgm:cxnLst>
    <dgm:cxn modelId="{7BAFBEF1-DC30-429E-8D56-C0397F340B67}" type="presOf" srcId="{85044547-9915-43D4-8993-0D4D992913C1}" destId="{7CAC940F-8DA2-4287-9FB9-C6758B8E76AC}" srcOrd="0" destOrd="0" presId="urn:microsoft.com/office/officeart/2005/8/layout/vList2"/>
    <dgm:cxn modelId="{AE195E60-1700-449A-A01E-72E4AE6C4941}" srcId="{02D3B4EC-1195-48F4-9A26-6AD1B7DC672C}" destId="{A07F5879-E81E-4F66-AD38-7F43EBE1C5AB}" srcOrd="0" destOrd="0" parTransId="{4F02C1B8-BACC-453D-8059-EF2ECADE81D7}" sibTransId="{40B2E7E3-DB79-4F33-AD2F-BEBDD9D19DBB}"/>
    <dgm:cxn modelId="{C67023D6-3196-41BE-8B67-B2993B624B8A}" type="presOf" srcId="{58A039E3-0A2D-4154-B851-AC820EAECE43}" destId="{B87E2968-A1CF-46BB-98AB-1ECDC53A92CA}" srcOrd="0" destOrd="0" presId="urn:microsoft.com/office/officeart/2005/8/layout/vList2"/>
    <dgm:cxn modelId="{149EE815-6153-4698-A283-91E8D4A1F411}" type="presOf" srcId="{C07FCB82-5B7D-4019-B46A-7CE1B79CC151}" destId="{0AC5E127-7996-483E-807B-BE2B6E728B5D}" srcOrd="0" destOrd="0" presId="urn:microsoft.com/office/officeart/2005/8/layout/vList2"/>
    <dgm:cxn modelId="{F7C4920B-9F2B-437D-BC32-8CEE79EBA8F1}" srcId="{02D3B4EC-1195-48F4-9A26-6AD1B7DC672C}" destId="{C07FCB82-5B7D-4019-B46A-7CE1B79CC151}" srcOrd="3" destOrd="0" parTransId="{614D77D8-24FB-4475-9329-0C5116F008F6}" sibTransId="{BA688080-9331-46DE-AF81-8525F8E34B21}"/>
    <dgm:cxn modelId="{4F1DC56F-1E19-49B2-AC95-BFB5FB026D56}" type="presOf" srcId="{2C80CB16-16C5-420C-8313-0C6530133FC6}" destId="{264F22CC-808D-494B-B858-8DEE77388094}" srcOrd="0" destOrd="0" presId="urn:microsoft.com/office/officeart/2005/8/layout/vList2"/>
    <dgm:cxn modelId="{E7205C1E-544B-4A26-973A-C40965E788A5}" srcId="{02D3B4EC-1195-48F4-9A26-6AD1B7DC672C}" destId="{2C80CB16-16C5-420C-8313-0C6530133FC6}" srcOrd="2" destOrd="0" parTransId="{2A4D29F9-9B9F-4BA4-8A13-4A86794572DD}" sibTransId="{6A3611DD-A883-477E-8F53-D4678ED7D1B7}"/>
    <dgm:cxn modelId="{F45EC6E7-B9C9-4C6F-9A7A-C4D18AEEAA7E}" type="presOf" srcId="{35968E5C-1E12-4D50-B411-F9DAC782B55B}" destId="{27601336-3295-46AB-8379-F3472291B232}" srcOrd="0" destOrd="0" presId="urn:microsoft.com/office/officeart/2005/8/layout/vList2"/>
    <dgm:cxn modelId="{90C4422C-B705-46C0-B975-E7F408987210}" type="presOf" srcId="{02D3B4EC-1195-48F4-9A26-6AD1B7DC672C}" destId="{8E01D796-F243-450E-8133-9BEFD94C937E}" srcOrd="0" destOrd="0" presId="urn:microsoft.com/office/officeart/2005/8/layout/vList2"/>
    <dgm:cxn modelId="{24A5F9AD-1041-4707-BC9A-2D4488349475}" srcId="{02D3B4EC-1195-48F4-9A26-6AD1B7DC672C}" destId="{35968E5C-1E12-4D50-B411-F9DAC782B55B}" srcOrd="1" destOrd="0" parTransId="{5EDC102C-747D-446D-9542-09DD0AD5B534}" sibTransId="{7C2E3648-DA2C-46DF-9D8A-DA87228E8560}"/>
    <dgm:cxn modelId="{B2277327-BAD0-4642-9A7E-36FBE54DF3C4}" srcId="{02D3B4EC-1195-48F4-9A26-6AD1B7DC672C}" destId="{58A039E3-0A2D-4154-B851-AC820EAECE43}" srcOrd="4" destOrd="0" parTransId="{D72A7C57-C58C-47D7-AB02-8CCB89817C34}" sibTransId="{196BC5F8-A04A-4A36-BF89-5BEA21C90263}"/>
    <dgm:cxn modelId="{D61F404F-4CA4-48DE-80FE-0E50C002E083}" srcId="{02D3B4EC-1195-48F4-9A26-6AD1B7DC672C}" destId="{85044547-9915-43D4-8993-0D4D992913C1}" srcOrd="5" destOrd="0" parTransId="{6BC8D931-1A94-4BC7-9B38-3C5DB35F628A}" sibTransId="{15EFD918-75B0-47A7-B913-3FE912F4BF87}"/>
    <dgm:cxn modelId="{91A73151-2529-4D82-8718-3E2C524D5B16}" type="presOf" srcId="{A07F5879-E81E-4F66-AD38-7F43EBE1C5AB}" destId="{2BDB6AC6-F9D6-4337-9197-7E52D5BF0025}" srcOrd="0" destOrd="0" presId="urn:microsoft.com/office/officeart/2005/8/layout/vList2"/>
    <dgm:cxn modelId="{2FB0A6B3-A68D-473F-BD83-D1308E5D2B76}" type="presParOf" srcId="{8E01D796-F243-450E-8133-9BEFD94C937E}" destId="{2BDB6AC6-F9D6-4337-9197-7E52D5BF0025}" srcOrd="0" destOrd="0" presId="urn:microsoft.com/office/officeart/2005/8/layout/vList2"/>
    <dgm:cxn modelId="{4C08CF79-6B21-4054-B672-FCC82D933A24}" type="presParOf" srcId="{8E01D796-F243-450E-8133-9BEFD94C937E}" destId="{E4DA8EA0-326A-42F9-ACA1-D561821E8D90}" srcOrd="1" destOrd="0" presId="urn:microsoft.com/office/officeart/2005/8/layout/vList2"/>
    <dgm:cxn modelId="{021AE6D8-C9BF-46A0-B492-DA0D7CFFD49C}" type="presParOf" srcId="{8E01D796-F243-450E-8133-9BEFD94C937E}" destId="{27601336-3295-46AB-8379-F3472291B232}" srcOrd="2" destOrd="0" presId="urn:microsoft.com/office/officeart/2005/8/layout/vList2"/>
    <dgm:cxn modelId="{FA8EEA95-C607-4630-929C-E4A4CA2E7741}" type="presParOf" srcId="{8E01D796-F243-450E-8133-9BEFD94C937E}" destId="{8E712615-B38B-4FFB-B1F3-A0E81FCE06EF}" srcOrd="3" destOrd="0" presId="urn:microsoft.com/office/officeart/2005/8/layout/vList2"/>
    <dgm:cxn modelId="{9C159E68-2226-4AD3-8CB0-0AC7CEA9CF48}" type="presParOf" srcId="{8E01D796-F243-450E-8133-9BEFD94C937E}" destId="{264F22CC-808D-494B-B858-8DEE77388094}" srcOrd="4" destOrd="0" presId="urn:microsoft.com/office/officeart/2005/8/layout/vList2"/>
    <dgm:cxn modelId="{544EC6EE-4E36-46D2-ABA1-5CE4EC5F0C01}" type="presParOf" srcId="{8E01D796-F243-450E-8133-9BEFD94C937E}" destId="{B0547262-BE4A-4335-975F-55F687069869}" srcOrd="5" destOrd="0" presId="urn:microsoft.com/office/officeart/2005/8/layout/vList2"/>
    <dgm:cxn modelId="{3B704316-4091-4CA4-B07D-3152A6123B0C}" type="presParOf" srcId="{8E01D796-F243-450E-8133-9BEFD94C937E}" destId="{0AC5E127-7996-483E-807B-BE2B6E728B5D}" srcOrd="6" destOrd="0" presId="urn:microsoft.com/office/officeart/2005/8/layout/vList2"/>
    <dgm:cxn modelId="{C9F1D51A-0498-4AA7-B78B-8F933F54347C}" type="presParOf" srcId="{8E01D796-F243-450E-8133-9BEFD94C937E}" destId="{0D18DA72-78FF-449D-98D8-6EBFEE5BA700}" srcOrd="7" destOrd="0" presId="urn:microsoft.com/office/officeart/2005/8/layout/vList2"/>
    <dgm:cxn modelId="{DD4027DC-F035-42AF-8536-30DDE4FD8835}" type="presParOf" srcId="{8E01D796-F243-450E-8133-9BEFD94C937E}" destId="{B87E2968-A1CF-46BB-98AB-1ECDC53A92CA}" srcOrd="8" destOrd="0" presId="urn:microsoft.com/office/officeart/2005/8/layout/vList2"/>
    <dgm:cxn modelId="{50BCA70D-DF94-4F48-85AD-FB8E88BE570B}" type="presParOf" srcId="{8E01D796-F243-450E-8133-9BEFD94C937E}" destId="{4BF9EFE7-4197-4585-AB83-996CB6EC4872}" srcOrd="9" destOrd="0" presId="urn:microsoft.com/office/officeart/2005/8/layout/vList2"/>
    <dgm:cxn modelId="{C7BF8AA0-F75A-4851-951D-79F00EAB71DB}" type="presParOf" srcId="{8E01D796-F243-450E-8133-9BEFD94C937E}" destId="{7CAC940F-8DA2-4287-9FB9-C6758B8E76AC}"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376C3F-459C-487D-B6E7-61A4BFE2FFB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1F2D61B3-5E79-4E0E-9779-CF5B0159DFE3}">
      <dgm:prSet custT="1"/>
      <dgm:spPr/>
      <dgm:t>
        <a:bodyPr/>
        <a:lstStyle/>
        <a:p>
          <a:pPr rtl="0"/>
          <a:r>
            <a:rPr lang="en-US" sz="1400" b="1" dirty="0" smtClean="0"/>
            <a:t>Section 1:</a:t>
          </a:r>
          <a:endParaRPr lang="en-US" sz="1400" dirty="0"/>
        </a:p>
      </dgm:t>
    </dgm:pt>
    <dgm:pt modelId="{67BC1B33-FB26-4182-92E0-E6F7B164A705}" type="parTrans" cxnId="{611DDDF8-7D74-46AB-A5B3-F64675E2E6FD}">
      <dgm:prSet/>
      <dgm:spPr/>
      <dgm:t>
        <a:bodyPr/>
        <a:lstStyle/>
        <a:p>
          <a:endParaRPr lang="en-US"/>
        </a:p>
      </dgm:t>
    </dgm:pt>
    <dgm:pt modelId="{A7ACC1E8-304A-49F4-889F-CAFC54E8D377}" type="sibTrans" cxnId="{611DDDF8-7D74-46AB-A5B3-F64675E2E6FD}">
      <dgm:prSet/>
      <dgm:spPr/>
      <dgm:t>
        <a:bodyPr/>
        <a:lstStyle/>
        <a:p>
          <a:endParaRPr lang="en-US"/>
        </a:p>
      </dgm:t>
    </dgm:pt>
    <dgm:pt modelId="{4E530C89-AF4C-4A2B-BA3B-7794544460A5}">
      <dgm:prSet/>
      <dgm:spPr/>
      <dgm:t>
        <a:bodyPr/>
        <a:lstStyle/>
        <a:p>
          <a:pPr rtl="0"/>
          <a:r>
            <a:rPr lang="en-US" b="1" dirty="0" smtClean="0"/>
            <a:t>Fill in:</a:t>
          </a:r>
          <a:endParaRPr lang="en-US" dirty="0"/>
        </a:p>
      </dgm:t>
    </dgm:pt>
    <dgm:pt modelId="{DBD9FD93-65F1-41AE-A004-44B54B479A32}" type="parTrans" cxnId="{A0F182AA-1687-4CCA-939D-4294E10E3CA3}">
      <dgm:prSet/>
      <dgm:spPr/>
      <dgm:t>
        <a:bodyPr/>
        <a:lstStyle/>
        <a:p>
          <a:endParaRPr lang="en-US"/>
        </a:p>
      </dgm:t>
    </dgm:pt>
    <dgm:pt modelId="{FF2CAE6F-87D8-40A4-8CA2-B3892D7123D9}" type="sibTrans" cxnId="{A0F182AA-1687-4CCA-939D-4294E10E3CA3}">
      <dgm:prSet/>
      <dgm:spPr/>
      <dgm:t>
        <a:bodyPr/>
        <a:lstStyle/>
        <a:p>
          <a:endParaRPr lang="en-US"/>
        </a:p>
      </dgm:t>
    </dgm:pt>
    <dgm:pt modelId="{78D99703-77C3-448B-9666-ED7E1432D667}">
      <dgm:prSet/>
      <dgm:spPr/>
      <dgm:t>
        <a:bodyPr/>
        <a:lstStyle/>
        <a:p>
          <a:pPr rtl="0"/>
          <a:r>
            <a:rPr lang="en-US" b="1" dirty="0" smtClean="0"/>
            <a:t>Dept. name </a:t>
          </a:r>
          <a:r>
            <a:rPr lang="en-US" b="1" dirty="0" smtClean="0"/>
            <a:t>and </a:t>
          </a:r>
          <a:r>
            <a:rPr lang="en-US" b="1" dirty="0" smtClean="0"/>
            <a:t>phone</a:t>
          </a:r>
          <a:endParaRPr lang="en-US" dirty="0"/>
        </a:p>
      </dgm:t>
    </dgm:pt>
    <dgm:pt modelId="{3211958F-09B8-4B85-A58D-1441F1E70396}" type="parTrans" cxnId="{7510CCED-D979-4DBE-A7FC-BDBEE46D6F64}">
      <dgm:prSet/>
      <dgm:spPr/>
      <dgm:t>
        <a:bodyPr/>
        <a:lstStyle/>
        <a:p>
          <a:endParaRPr lang="en-US"/>
        </a:p>
      </dgm:t>
    </dgm:pt>
    <dgm:pt modelId="{4BB3AE9A-0632-4419-8E08-6358E8548C88}" type="sibTrans" cxnId="{7510CCED-D979-4DBE-A7FC-BDBEE46D6F64}">
      <dgm:prSet/>
      <dgm:spPr/>
      <dgm:t>
        <a:bodyPr/>
        <a:lstStyle/>
        <a:p>
          <a:endParaRPr lang="en-US"/>
        </a:p>
      </dgm:t>
    </dgm:pt>
    <dgm:pt modelId="{9902F865-6EAF-4010-90B6-2D6A31A1EA66}">
      <dgm:prSet/>
      <dgm:spPr/>
      <dgm:t>
        <a:bodyPr/>
        <a:lstStyle/>
        <a:p>
          <a:pPr rtl="0"/>
          <a:r>
            <a:rPr lang="en-US" b="1" dirty="0" smtClean="0"/>
            <a:t>Campus address</a:t>
          </a:r>
          <a:endParaRPr lang="en-US" dirty="0"/>
        </a:p>
      </dgm:t>
    </dgm:pt>
    <dgm:pt modelId="{FFF2710D-A936-4492-AC58-D2C9200E04EC}" type="parTrans" cxnId="{960C905F-2C1D-4442-AC26-C75D99A076E1}">
      <dgm:prSet/>
      <dgm:spPr/>
      <dgm:t>
        <a:bodyPr/>
        <a:lstStyle/>
        <a:p>
          <a:endParaRPr lang="en-US"/>
        </a:p>
      </dgm:t>
    </dgm:pt>
    <dgm:pt modelId="{7BB7036A-572E-4C58-8BAC-EDF83F5A1380}" type="sibTrans" cxnId="{960C905F-2C1D-4442-AC26-C75D99A076E1}">
      <dgm:prSet/>
      <dgm:spPr/>
      <dgm:t>
        <a:bodyPr/>
        <a:lstStyle/>
        <a:p>
          <a:endParaRPr lang="en-US"/>
        </a:p>
      </dgm:t>
    </dgm:pt>
    <dgm:pt modelId="{B36A59BD-E14D-4832-9E9B-4686B72E8E96}">
      <dgm:prSet/>
      <dgm:spPr/>
      <dgm:t>
        <a:bodyPr/>
        <a:lstStyle/>
        <a:p>
          <a:pPr rtl="0"/>
          <a:r>
            <a:rPr lang="en-US" b="1" dirty="0" smtClean="0"/>
            <a:t>Delivery code* (the receiving department uses this code for delivering items they receive with your LPC number on the packaging slip)</a:t>
          </a:r>
          <a:endParaRPr lang="en-US" dirty="0"/>
        </a:p>
      </dgm:t>
    </dgm:pt>
    <dgm:pt modelId="{762BDE42-A9A3-46A1-B49E-89AE115550FB}" type="parTrans" cxnId="{94C81415-FDB0-4A0E-9B65-BE3FB44A97CA}">
      <dgm:prSet/>
      <dgm:spPr/>
      <dgm:t>
        <a:bodyPr/>
        <a:lstStyle/>
        <a:p>
          <a:endParaRPr lang="en-US"/>
        </a:p>
      </dgm:t>
    </dgm:pt>
    <dgm:pt modelId="{9DDFDCB5-F873-416C-989D-06D66084F139}" type="sibTrans" cxnId="{94C81415-FDB0-4A0E-9B65-BE3FB44A97CA}">
      <dgm:prSet/>
      <dgm:spPr/>
      <dgm:t>
        <a:bodyPr/>
        <a:lstStyle/>
        <a:p>
          <a:endParaRPr lang="en-US"/>
        </a:p>
      </dgm:t>
    </dgm:pt>
    <dgm:pt modelId="{FD71C305-4323-41C6-8482-39E91511057B}">
      <dgm:prSet custT="1"/>
      <dgm:spPr/>
      <dgm:t>
        <a:bodyPr/>
        <a:lstStyle/>
        <a:p>
          <a:pPr rtl="0"/>
          <a:r>
            <a:rPr lang="en-US" sz="1400" b="1" dirty="0" smtClean="0"/>
            <a:t>Section 2: LPC Custodian</a:t>
          </a:r>
          <a:endParaRPr lang="en-US" sz="1400" dirty="0"/>
        </a:p>
      </dgm:t>
    </dgm:pt>
    <dgm:pt modelId="{0A76464D-CF0E-4AAC-BD1C-60A96E5233B5}" type="parTrans" cxnId="{1B7CFB7D-4381-4069-B41D-105E59070C8F}">
      <dgm:prSet/>
      <dgm:spPr/>
      <dgm:t>
        <a:bodyPr/>
        <a:lstStyle/>
        <a:p>
          <a:endParaRPr lang="en-US"/>
        </a:p>
      </dgm:t>
    </dgm:pt>
    <dgm:pt modelId="{A6AE8D2D-6725-4C4C-869A-BA1015891D32}" type="sibTrans" cxnId="{1B7CFB7D-4381-4069-B41D-105E59070C8F}">
      <dgm:prSet/>
      <dgm:spPr/>
      <dgm:t>
        <a:bodyPr/>
        <a:lstStyle/>
        <a:p>
          <a:endParaRPr lang="en-US"/>
        </a:p>
      </dgm:t>
    </dgm:pt>
    <dgm:pt modelId="{02832CF9-3053-4517-AAD7-4AB65BBA55DA}">
      <dgm:prSet/>
      <dgm:spPr/>
      <dgm:t>
        <a:bodyPr/>
        <a:lstStyle/>
        <a:p>
          <a:pPr rtl="0"/>
          <a:r>
            <a:rPr lang="en-US" b="1" dirty="0" smtClean="0"/>
            <a:t>Fill in:</a:t>
          </a:r>
          <a:endParaRPr lang="en-US" dirty="0"/>
        </a:p>
      </dgm:t>
    </dgm:pt>
    <dgm:pt modelId="{89BEC62F-D637-44D8-8FFA-92A42CEC351D}" type="parTrans" cxnId="{4F97798B-181F-410B-A252-AE7B1C364A6D}">
      <dgm:prSet/>
      <dgm:spPr/>
      <dgm:t>
        <a:bodyPr/>
        <a:lstStyle/>
        <a:p>
          <a:endParaRPr lang="en-US"/>
        </a:p>
      </dgm:t>
    </dgm:pt>
    <dgm:pt modelId="{6A0BB4A0-3D06-427E-B956-EACCA06C010C}" type="sibTrans" cxnId="{4F97798B-181F-410B-A252-AE7B1C364A6D}">
      <dgm:prSet/>
      <dgm:spPr/>
      <dgm:t>
        <a:bodyPr/>
        <a:lstStyle/>
        <a:p>
          <a:endParaRPr lang="en-US"/>
        </a:p>
      </dgm:t>
    </dgm:pt>
    <dgm:pt modelId="{D175AAB8-EB50-4513-BE4A-7B276761814E}">
      <dgm:prSet/>
      <dgm:spPr/>
      <dgm:t>
        <a:bodyPr/>
        <a:lstStyle/>
        <a:p>
          <a:pPr rtl="0"/>
          <a:r>
            <a:rPr lang="en-US" b="1" dirty="0" smtClean="0"/>
            <a:t>Name and </a:t>
          </a:r>
          <a:r>
            <a:rPr lang="en-US" b="1" dirty="0" smtClean="0"/>
            <a:t>University ID#</a:t>
          </a:r>
          <a:endParaRPr lang="en-US" dirty="0"/>
        </a:p>
      </dgm:t>
    </dgm:pt>
    <dgm:pt modelId="{CA8579A7-57ED-467C-BF69-C69A0F34EB74}" type="parTrans" cxnId="{53BC968F-499E-4A70-B3BE-293CE0713B76}">
      <dgm:prSet/>
      <dgm:spPr/>
      <dgm:t>
        <a:bodyPr/>
        <a:lstStyle/>
        <a:p>
          <a:endParaRPr lang="en-US"/>
        </a:p>
      </dgm:t>
    </dgm:pt>
    <dgm:pt modelId="{F60C3782-7BBE-4FFA-8608-F1B093C63A60}" type="sibTrans" cxnId="{53BC968F-499E-4A70-B3BE-293CE0713B76}">
      <dgm:prSet/>
      <dgm:spPr/>
      <dgm:t>
        <a:bodyPr/>
        <a:lstStyle/>
        <a:p>
          <a:endParaRPr lang="en-US"/>
        </a:p>
      </dgm:t>
    </dgm:pt>
    <dgm:pt modelId="{11F90F59-9F26-46CB-B715-9CD696A82D2E}">
      <dgm:prSet/>
      <dgm:spPr/>
      <dgm:t>
        <a:bodyPr/>
        <a:lstStyle/>
        <a:p>
          <a:pPr rtl="0"/>
          <a:r>
            <a:rPr lang="en-US" b="1" dirty="0" smtClean="0"/>
            <a:t>Phone and </a:t>
          </a:r>
          <a:r>
            <a:rPr lang="en-US" b="1" dirty="0" smtClean="0"/>
            <a:t>Email address</a:t>
          </a:r>
          <a:endParaRPr lang="en-US" dirty="0"/>
        </a:p>
      </dgm:t>
    </dgm:pt>
    <dgm:pt modelId="{0A98697B-BF97-47A9-A7EE-E97537D8A345}" type="parTrans" cxnId="{A0A1455A-5B27-4ACA-8679-B2C0F553E9F7}">
      <dgm:prSet/>
      <dgm:spPr/>
      <dgm:t>
        <a:bodyPr/>
        <a:lstStyle/>
        <a:p>
          <a:endParaRPr lang="en-US"/>
        </a:p>
      </dgm:t>
    </dgm:pt>
    <dgm:pt modelId="{AF4FB136-BFCC-424E-B58C-A7519A0F3B60}" type="sibTrans" cxnId="{A0A1455A-5B27-4ACA-8679-B2C0F553E9F7}">
      <dgm:prSet/>
      <dgm:spPr/>
      <dgm:t>
        <a:bodyPr/>
        <a:lstStyle/>
        <a:p>
          <a:endParaRPr lang="en-US"/>
        </a:p>
      </dgm:t>
    </dgm:pt>
    <dgm:pt modelId="{3AF41069-7528-4F42-BFF1-F42F1812A68C}">
      <dgm:prSet custT="1"/>
      <dgm:spPr/>
      <dgm:t>
        <a:bodyPr/>
        <a:lstStyle/>
        <a:p>
          <a:pPr rtl="0"/>
          <a:r>
            <a:rPr lang="en-US" sz="1400" b="1" dirty="0" smtClean="0"/>
            <a:t>Section 3: Authorized Signatory</a:t>
          </a:r>
          <a:endParaRPr lang="en-US" sz="1400" dirty="0"/>
        </a:p>
      </dgm:t>
    </dgm:pt>
    <dgm:pt modelId="{2675A98B-84D7-4EB3-9D75-7FA87F877D84}" type="parTrans" cxnId="{89EE17AF-7CBA-417B-9D47-35BA77E7E699}">
      <dgm:prSet/>
      <dgm:spPr/>
      <dgm:t>
        <a:bodyPr/>
        <a:lstStyle/>
        <a:p>
          <a:endParaRPr lang="en-US"/>
        </a:p>
      </dgm:t>
    </dgm:pt>
    <dgm:pt modelId="{2FF1D67F-B597-4945-B766-C1BAC488854B}" type="sibTrans" cxnId="{89EE17AF-7CBA-417B-9D47-35BA77E7E699}">
      <dgm:prSet/>
      <dgm:spPr/>
      <dgm:t>
        <a:bodyPr/>
        <a:lstStyle/>
        <a:p>
          <a:endParaRPr lang="en-US"/>
        </a:p>
      </dgm:t>
    </dgm:pt>
    <dgm:pt modelId="{8794F7BF-1266-4BFC-85AC-D9696A4D003D}">
      <dgm:prSet/>
      <dgm:spPr/>
      <dgm:t>
        <a:bodyPr/>
        <a:lstStyle/>
        <a:p>
          <a:pPr rtl="0"/>
          <a:r>
            <a:rPr lang="en-US" b="1" dirty="0" smtClean="0"/>
            <a:t>Fill in:</a:t>
          </a:r>
          <a:endParaRPr lang="en-US" dirty="0"/>
        </a:p>
      </dgm:t>
    </dgm:pt>
    <dgm:pt modelId="{3EA6B963-3B69-4457-BABB-1A76EABF5095}" type="parTrans" cxnId="{79EC31B7-C284-4FE6-A7FD-C7C4B2E667DD}">
      <dgm:prSet/>
      <dgm:spPr/>
      <dgm:t>
        <a:bodyPr/>
        <a:lstStyle/>
        <a:p>
          <a:endParaRPr lang="en-US"/>
        </a:p>
      </dgm:t>
    </dgm:pt>
    <dgm:pt modelId="{A95C33A3-3A35-4BF9-9FFC-1515B964FDC5}" type="sibTrans" cxnId="{79EC31B7-C284-4FE6-A7FD-C7C4B2E667DD}">
      <dgm:prSet/>
      <dgm:spPr/>
      <dgm:t>
        <a:bodyPr/>
        <a:lstStyle/>
        <a:p>
          <a:endParaRPr lang="en-US"/>
        </a:p>
      </dgm:t>
    </dgm:pt>
    <dgm:pt modelId="{DDC53EAB-5ECA-48E2-9567-AAB43F95E166}">
      <dgm:prSet/>
      <dgm:spPr/>
      <dgm:t>
        <a:bodyPr/>
        <a:lstStyle/>
        <a:p>
          <a:pPr rtl="0"/>
          <a:r>
            <a:rPr lang="en-US" b="1" dirty="0" smtClean="0"/>
            <a:t>Default chartfield</a:t>
          </a:r>
          <a:endParaRPr lang="en-US" dirty="0"/>
        </a:p>
      </dgm:t>
    </dgm:pt>
    <dgm:pt modelId="{43BFB7CF-60EF-4164-A940-7CD406AED363}" type="parTrans" cxnId="{180F356D-4112-4674-8B4B-AEBE06259ED2}">
      <dgm:prSet/>
      <dgm:spPr/>
      <dgm:t>
        <a:bodyPr/>
        <a:lstStyle/>
        <a:p>
          <a:endParaRPr lang="en-US"/>
        </a:p>
      </dgm:t>
    </dgm:pt>
    <dgm:pt modelId="{63CCA131-2FF5-4337-875E-37F2CE50B7F0}" type="sibTrans" cxnId="{180F356D-4112-4674-8B4B-AEBE06259ED2}">
      <dgm:prSet/>
      <dgm:spPr/>
      <dgm:t>
        <a:bodyPr/>
        <a:lstStyle/>
        <a:p>
          <a:endParaRPr lang="en-US"/>
        </a:p>
      </dgm:t>
    </dgm:pt>
    <dgm:pt modelId="{9A09B7D7-4200-4ADB-A992-FD533B22219B}">
      <dgm:prSet/>
      <dgm:spPr/>
      <dgm:t>
        <a:bodyPr/>
        <a:lstStyle/>
        <a:p>
          <a:pPr rtl="0"/>
          <a:r>
            <a:rPr lang="en-US" b="1" dirty="0" smtClean="0"/>
            <a:t>Signatory name </a:t>
          </a:r>
          <a:r>
            <a:rPr lang="en-US" b="1" dirty="0" smtClean="0"/>
            <a:t>and </a:t>
          </a:r>
          <a:r>
            <a:rPr lang="en-US" b="1" dirty="0" smtClean="0"/>
            <a:t>signature</a:t>
          </a:r>
          <a:endParaRPr lang="en-US" dirty="0"/>
        </a:p>
      </dgm:t>
    </dgm:pt>
    <dgm:pt modelId="{60CD6D5E-D2C4-4FAB-B30D-11B26179A523}" type="parTrans" cxnId="{9C270390-E869-449E-9E0B-BAFB63B16359}">
      <dgm:prSet/>
      <dgm:spPr/>
      <dgm:t>
        <a:bodyPr/>
        <a:lstStyle/>
        <a:p>
          <a:endParaRPr lang="en-US"/>
        </a:p>
      </dgm:t>
    </dgm:pt>
    <dgm:pt modelId="{78397C05-D351-4606-931C-71EE0EBD9683}" type="sibTrans" cxnId="{9C270390-E869-449E-9E0B-BAFB63B16359}">
      <dgm:prSet/>
      <dgm:spPr/>
      <dgm:t>
        <a:bodyPr/>
        <a:lstStyle/>
        <a:p>
          <a:endParaRPr lang="en-US"/>
        </a:p>
      </dgm:t>
    </dgm:pt>
    <dgm:pt modelId="{1AEBDC99-2B93-4249-BD63-CFBB2136AA15}">
      <dgm:prSet/>
      <dgm:spPr/>
      <dgm:t>
        <a:bodyPr/>
        <a:lstStyle/>
        <a:p>
          <a:pPr rtl="0"/>
          <a:r>
            <a:rPr lang="en-US" b="1" dirty="0" smtClean="0"/>
            <a:t>Email address</a:t>
          </a:r>
          <a:endParaRPr lang="en-US" dirty="0"/>
        </a:p>
      </dgm:t>
    </dgm:pt>
    <dgm:pt modelId="{5B93615F-B533-4CD5-B3DC-52C69CBED0E0}" type="parTrans" cxnId="{2413CF26-A55A-4419-B352-9954FFA55682}">
      <dgm:prSet/>
      <dgm:spPr/>
      <dgm:t>
        <a:bodyPr/>
        <a:lstStyle/>
        <a:p>
          <a:endParaRPr lang="en-US"/>
        </a:p>
      </dgm:t>
    </dgm:pt>
    <dgm:pt modelId="{5BEE35C2-DC73-4A17-A750-CBD0F41798C2}" type="sibTrans" cxnId="{2413CF26-A55A-4419-B352-9954FFA55682}">
      <dgm:prSet/>
      <dgm:spPr/>
      <dgm:t>
        <a:bodyPr/>
        <a:lstStyle/>
        <a:p>
          <a:endParaRPr lang="en-US"/>
        </a:p>
      </dgm:t>
    </dgm:pt>
    <dgm:pt modelId="{2E62A414-D707-46D8-BDD8-04F5CBAE3801}">
      <dgm:prSet custT="1"/>
      <dgm:spPr/>
      <dgm:t>
        <a:bodyPr/>
        <a:lstStyle/>
        <a:p>
          <a:pPr rtl="0"/>
          <a:r>
            <a:rPr lang="en-US" sz="1400" b="1" dirty="0" smtClean="0"/>
            <a:t>Section 4: AP USE ONLY</a:t>
          </a:r>
          <a:endParaRPr lang="en-US" sz="1400" b="1" dirty="0"/>
        </a:p>
      </dgm:t>
    </dgm:pt>
    <dgm:pt modelId="{1CAB669B-47AD-48B2-9810-C7315A12C171}" type="parTrans" cxnId="{FFA12FA1-6E73-4C5E-B6E4-D58A75339138}">
      <dgm:prSet/>
      <dgm:spPr/>
      <dgm:t>
        <a:bodyPr/>
        <a:lstStyle/>
        <a:p>
          <a:endParaRPr lang="en-US"/>
        </a:p>
      </dgm:t>
    </dgm:pt>
    <dgm:pt modelId="{959AD0F0-C983-4DB2-80A5-07CDB61DE253}" type="sibTrans" cxnId="{FFA12FA1-6E73-4C5E-B6E4-D58A75339138}">
      <dgm:prSet/>
      <dgm:spPr/>
      <dgm:t>
        <a:bodyPr/>
        <a:lstStyle/>
        <a:p>
          <a:endParaRPr lang="en-US"/>
        </a:p>
      </dgm:t>
    </dgm:pt>
    <dgm:pt modelId="{2DCB080E-F82F-4368-821C-77B9EDADDC9B}" type="pres">
      <dgm:prSet presAssocID="{21376C3F-459C-487D-B6E7-61A4BFE2FFBB}" presName="linear" presStyleCnt="0">
        <dgm:presLayoutVars>
          <dgm:animLvl val="lvl"/>
          <dgm:resizeHandles val="exact"/>
        </dgm:presLayoutVars>
      </dgm:prSet>
      <dgm:spPr/>
      <dgm:t>
        <a:bodyPr/>
        <a:lstStyle/>
        <a:p>
          <a:endParaRPr lang="en-US"/>
        </a:p>
      </dgm:t>
    </dgm:pt>
    <dgm:pt modelId="{B7B6E835-5D29-4DE0-A1ED-89D14E0D68ED}" type="pres">
      <dgm:prSet presAssocID="{1F2D61B3-5E79-4E0E-9779-CF5B0159DFE3}" presName="parentText" presStyleLbl="node1" presStyleIdx="0" presStyleCnt="4">
        <dgm:presLayoutVars>
          <dgm:chMax val="0"/>
          <dgm:bulletEnabled val="1"/>
        </dgm:presLayoutVars>
      </dgm:prSet>
      <dgm:spPr/>
      <dgm:t>
        <a:bodyPr/>
        <a:lstStyle/>
        <a:p>
          <a:endParaRPr lang="en-US"/>
        </a:p>
      </dgm:t>
    </dgm:pt>
    <dgm:pt modelId="{54021D24-AF95-4DF7-BB4B-36164AA8D249}" type="pres">
      <dgm:prSet presAssocID="{1F2D61B3-5E79-4E0E-9779-CF5B0159DFE3}" presName="childText" presStyleLbl="revTx" presStyleIdx="0" presStyleCnt="3">
        <dgm:presLayoutVars>
          <dgm:bulletEnabled val="1"/>
        </dgm:presLayoutVars>
      </dgm:prSet>
      <dgm:spPr/>
      <dgm:t>
        <a:bodyPr/>
        <a:lstStyle/>
        <a:p>
          <a:endParaRPr lang="en-US"/>
        </a:p>
      </dgm:t>
    </dgm:pt>
    <dgm:pt modelId="{E660F47F-703F-4D02-8889-DEB8C2E3F57C}" type="pres">
      <dgm:prSet presAssocID="{FD71C305-4323-41C6-8482-39E91511057B}" presName="parentText" presStyleLbl="node1" presStyleIdx="1" presStyleCnt="4">
        <dgm:presLayoutVars>
          <dgm:chMax val="0"/>
          <dgm:bulletEnabled val="1"/>
        </dgm:presLayoutVars>
      </dgm:prSet>
      <dgm:spPr/>
      <dgm:t>
        <a:bodyPr/>
        <a:lstStyle/>
        <a:p>
          <a:endParaRPr lang="en-US"/>
        </a:p>
      </dgm:t>
    </dgm:pt>
    <dgm:pt modelId="{76F342AD-B264-440B-91DA-265AC65B6314}" type="pres">
      <dgm:prSet presAssocID="{FD71C305-4323-41C6-8482-39E91511057B}" presName="childText" presStyleLbl="revTx" presStyleIdx="1" presStyleCnt="3">
        <dgm:presLayoutVars>
          <dgm:bulletEnabled val="1"/>
        </dgm:presLayoutVars>
      </dgm:prSet>
      <dgm:spPr/>
      <dgm:t>
        <a:bodyPr/>
        <a:lstStyle/>
        <a:p>
          <a:endParaRPr lang="en-US"/>
        </a:p>
      </dgm:t>
    </dgm:pt>
    <dgm:pt modelId="{A013FBDA-037F-4CEA-9105-550A4B78EAB9}" type="pres">
      <dgm:prSet presAssocID="{3AF41069-7528-4F42-BFF1-F42F1812A68C}" presName="parentText" presStyleLbl="node1" presStyleIdx="2" presStyleCnt="4">
        <dgm:presLayoutVars>
          <dgm:chMax val="0"/>
          <dgm:bulletEnabled val="1"/>
        </dgm:presLayoutVars>
      </dgm:prSet>
      <dgm:spPr/>
      <dgm:t>
        <a:bodyPr/>
        <a:lstStyle/>
        <a:p>
          <a:endParaRPr lang="en-US"/>
        </a:p>
      </dgm:t>
    </dgm:pt>
    <dgm:pt modelId="{90CDAD2B-37C1-4A01-A6B7-6D22D4167B89}" type="pres">
      <dgm:prSet presAssocID="{3AF41069-7528-4F42-BFF1-F42F1812A68C}" presName="childText" presStyleLbl="revTx" presStyleIdx="2" presStyleCnt="3">
        <dgm:presLayoutVars>
          <dgm:bulletEnabled val="1"/>
        </dgm:presLayoutVars>
      </dgm:prSet>
      <dgm:spPr/>
      <dgm:t>
        <a:bodyPr/>
        <a:lstStyle/>
        <a:p>
          <a:endParaRPr lang="en-US"/>
        </a:p>
      </dgm:t>
    </dgm:pt>
    <dgm:pt modelId="{EF0242E8-87AE-4887-BBDB-03806B3B6FF8}" type="pres">
      <dgm:prSet presAssocID="{2E62A414-D707-46D8-BDD8-04F5CBAE3801}" presName="parentText" presStyleLbl="node1" presStyleIdx="3" presStyleCnt="4">
        <dgm:presLayoutVars>
          <dgm:chMax val="0"/>
          <dgm:bulletEnabled val="1"/>
        </dgm:presLayoutVars>
      </dgm:prSet>
      <dgm:spPr/>
      <dgm:t>
        <a:bodyPr/>
        <a:lstStyle/>
        <a:p>
          <a:endParaRPr lang="en-US"/>
        </a:p>
      </dgm:t>
    </dgm:pt>
  </dgm:ptLst>
  <dgm:cxnLst>
    <dgm:cxn modelId="{53BC968F-499E-4A70-B3BE-293CE0713B76}" srcId="{02832CF9-3053-4517-AAD7-4AB65BBA55DA}" destId="{D175AAB8-EB50-4513-BE4A-7B276761814E}" srcOrd="0" destOrd="0" parTransId="{CA8579A7-57ED-467C-BF69-C69A0F34EB74}" sibTransId="{F60C3782-7BBE-4FFA-8608-F1B093C63A60}"/>
    <dgm:cxn modelId="{4F97798B-181F-410B-A252-AE7B1C364A6D}" srcId="{FD71C305-4323-41C6-8482-39E91511057B}" destId="{02832CF9-3053-4517-AAD7-4AB65BBA55DA}" srcOrd="0" destOrd="0" parTransId="{89BEC62F-D637-44D8-8FFA-92A42CEC351D}" sibTransId="{6A0BB4A0-3D06-427E-B956-EACCA06C010C}"/>
    <dgm:cxn modelId="{A0F182AA-1687-4CCA-939D-4294E10E3CA3}" srcId="{1F2D61B3-5E79-4E0E-9779-CF5B0159DFE3}" destId="{4E530C89-AF4C-4A2B-BA3B-7794544460A5}" srcOrd="0" destOrd="0" parTransId="{DBD9FD93-65F1-41AE-A004-44B54B479A32}" sibTransId="{FF2CAE6F-87D8-40A4-8CA2-B3892D7123D9}"/>
    <dgm:cxn modelId="{6B89684C-D48E-4F27-8CCB-A706EEB2F72A}" type="presOf" srcId="{4E530C89-AF4C-4A2B-BA3B-7794544460A5}" destId="{54021D24-AF95-4DF7-BB4B-36164AA8D249}" srcOrd="0" destOrd="0" presId="urn:microsoft.com/office/officeart/2005/8/layout/vList2"/>
    <dgm:cxn modelId="{F4989FB5-45B8-453F-905A-BC56F1D966C4}" type="presOf" srcId="{2E62A414-D707-46D8-BDD8-04F5CBAE3801}" destId="{EF0242E8-87AE-4887-BBDB-03806B3B6FF8}" srcOrd="0" destOrd="0" presId="urn:microsoft.com/office/officeart/2005/8/layout/vList2"/>
    <dgm:cxn modelId="{47F8B2D3-9295-4EFC-917F-197C5F3C49FF}" type="presOf" srcId="{B36A59BD-E14D-4832-9E9B-4686B72E8E96}" destId="{54021D24-AF95-4DF7-BB4B-36164AA8D249}" srcOrd="0" destOrd="3" presId="urn:microsoft.com/office/officeart/2005/8/layout/vList2"/>
    <dgm:cxn modelId="{A0A1455A-5B27-4ACA-8679-B2C0F553E9F7}" srcId="{02832CF9-3053-4517-AAD7-4AB65BBA55DA}" destId="{11F90F59-9F26-46CB-B715-9CD696A82D2E}" srcOrd="1" destOrd="0" parTransId="{0A98697B-BF97-47A9-A7EE-E97537D8A345}" sibTransId="{AF4FB136-BFCC-424E-B58C-A7519A0F3B60}"/>
    <dgm:cxn modelId="{F0AA8FCE-5F89-4C0C-9945-19584AE30A1D}" type="presOf" srcId="{9902F865-6EAF-4010-90B6-2D6A31A1EA66}" destId="{54021D24-AF95-4DF7-BB4B-36164AA8D249}" srcOrd="0" destOrd="2" presId="urn:microsoft.com/office/officeart/2005/8/layout/vList2"/>
    <dgm:cxn modelId="{7510CCED-D979-4DBE-A7FC-BDBEE46D6F64}" srcId="{4E530C89-AF4C-4A2B-BA3B-7794544460A5}" destId="{78D99703-77C3-448B-9666-ED7E1432D667}" srcOrd="0" destOrd="0" parTransId="{3211958F-09B8-4B85-A58D-1441F1E70396}" sibTransId="{4BB3AE9A-0632-4419-8E08-6358E8548C88}"/>
    <dgm:cxn modelId="{9C270390-E869-449E-9E0B-BAFB63B16359}" srcId="{8794F7BF-1266-4BFC-85AC-D9696A4D003D}" destId="{9A09B7D7-4200-4ADB-A992-FD533B22219B}" srcOrd="1" destOrd="0" parTransId="{60CD6D5E-D2C4-4FAB-B30D-11B26179A523}" sibTransId="{78397C05-D351-4606-931C-71EE0EBD9683}"/>
    <dgm:cxn modelId="{79EC31B7-C284-4FE6-A7FD-C7C4B2E667DD}" srcId="{3AF41069-7528-4F42-BFF1-F42F1812A68C}" destId="{8794F7BF-1266-4BFC-85AC-D9696A4D003D}" srcOrd="0" destOrd="0" parTransId="{3EA6B963-3B69-4457-BABB-1A76EABF5095}" sibTransId="{A95C33A3-3A35-4BF9-9FFC-1515B964FDC5}"/>
    <dgm:cxn modelId="{960C905F-2C1D-4442-AC26-C75D99A076E1}" srcId="{4E530C89-AF4C-4A2B-BA3B-7794544460A5}" destId="{9902F865-6EAF-4010-90B6-2D6A31A1EA66}" srcOrd="1" destOrd="0" parTransId="{FFF2710D-A936-4492-AC58-D2C9200E04EC}" sibTransId="{7BB7036A-572E-4C58-8BAC-EDF83F5A1380}"/>
    <dgm:cxn modelId="{1B7CFB7D-4381-4069-B41D-105E59070C8F}" srcId="{21376C3F-459C-487D-B6E7-61A4BFE2FFBB}" destId="{FD71C305-4323-41C6-8482-39E91511057B}" srcOrd="1" destOrd="0" parTransId="{0A76464D-CF0E-4AAC-BD1C-60A96E5233B5}" sibTransId="{A6AE8D2D-6725-4C4C-869A-BA1015891D32}"/>
    <dgm:cxn modelId="{DCBA219C-95AE-4AB7-9B04-FEFB46DD5526}" type="presOf" srcId="{02832CF9-3053-4517-AAD7-4AB65BBA55DA}" destId="{76F342AD-B264-440B-91DA-265AC65B6314}" srcOrd="0" destOrd="0" presId="urn:microsoft.com/office/officeart/2005/8/layout/vList2"/>
    <dgm:cxn modelId="{7ACD4DCC-39DC-434A-BEF4-81B2B6F5A215}" type="presOf" srcId="{D175AAB8-EB50-4513-BE4A-7B276761814E}" destId="{76F342AD-B264-440B-91DA-265AC65B6314}" srcOrd="0" destOrd="1" presId="urn:microsoft.com/office/officeart/2005/8/layout/vList2"/>
    <dgm:cxn modelId="{2EBB012E-1A9E-4BA6-9E40-9B6335030A04}" type="presOf" srcId="{FD71C305-4323-41C6-8482-39E91511057B}" destId="{E660F47F-703F-4D02-8889-DEB8C2E3F57C}" srcOrd="0" destOrd="0" presId="urn:microsoft.com/office/officeart/2005/8/layout/vList2"/>
    <dgm:cxn modelId="{1B67DD4B-1487-430F-A6C3-B74296FF930B}" type="presOf" srcId="{3AF41069-7528-4F42-BFF1-F42F1812A68C}" destId="{A013FBDA-037F-4CEA-9105-550A4B78EAB9}" srcOrd="0" destOrd="0" presId="urn:microsoft.com/office/officeart/2005/8/layout/vList2"/>
    <dgm:cxn modelId="{724F9DF9-59FF-4A70-A665-0EEC45C213A2}" type="presOf" srcId="{11F90F59-9F26-46CB-B715-9CD696A82D2E}" destId="{76F342AD-B264-440B-91DA-265AC65B6314}" srcOrd="0" destOrd="2" presId="urn:microsoft.com/office/officeart/2005/8/layout/vList2"/>
    <dgm:cxn modelId="{611DDDF8-7D74-46AB-A5B3-F64675E2E6FD}" srcId="{21376C3F-459C-487D-B6E7-61A4BFE2FFBB}" destId="{1F2D61B3-5E79-4E0E-9779-CF5B0159DFE3}" srcOrd="0" destOrd="0" parTransId="{67BC1B33-FB26-4182-92E0-E6F7B164A705}" sibTransId="{A7ACC1E8-304A-49F4-889F-CAFC54E8D377}"/>
    <dgm:cxn modelId="{180F356D-4112-4674-8B4B-AEBE06259ED2}" srcId="{8794F7BF-1266-4BFC-85AC-D9696A4D003D}" destId="{DDC53EAB-5ECA-48E2-9567-AAB43F95E166}" srcOrd="0" destOrd="0" parTransId="{43BFB7CF-60EF-4164-A940-7CD406AED363}" sibTransId="{63CCA131-2FF5-4337-875E-37F2CE50B7F0}"/>
    <dgm:cxn modelId="{FFA12FA1-6E73-4C5E-B6E4-D58A75339138}" srcId="{21376C3F-459C-487D-B6E7-61A4BFE2FFBB}" destId="{2E62A414-D707-46D8-BDD8-04F5CBAE3801}" srcOrd="3" destOrd="0" parTransId="{1CAB669B-47AD-48B2-9810-C7315A12C171}" sibTransId="{959AD0F0-C983-4DB2-80A5-07CDB61DE253}"/>
    <dgm:cxn modelId="{1726E76A-50B5-4429-913A-EC4562749650}" type="presOf" srcId="{1AEBDC99-2B93-4249-BD63-CFBB2136AA15}" destId="{90CDAD2B-37C1-4A01-A6B7-6D22D4167B89}" srcOrd="0" destOrd="3" presId="urn:microsoft.com/office/officeart/2005/8/layout/vList2"/>
    <dgm:cxn modelId="{D86DBDDC-BC1B-4821-AAC7-CA4D8336CB04}" type="presOf" srcId="{78D99703-77C3-448B-9666-ED7E1432D667}" destId="{54021D24-AF95-4DF7-BB4B-36164AA8D249}" srcOrd="0" destOrd="1" presId="urn:microsoft.com/office/officeart/2005/8/layout/vList2"/>
    <dgm:cxn modelId="{55E6F8A5-74AE-4AB3-9EA2-7D3AFD58F551}" type="presOf" srcId="{DDC53EAB-5ECA-48E2-9567-AAB43F95E166}" destId="{90CDAD2B-37C1-4A01-A6B7-6D22D4167B89}" srcOrd="0" destOrd="1" presId="urn:microsoft.com/office/officeart/2005/8/layout/vList2"/>
    <dgm:cxn modelId="{407C6DC2-2CB2-4237-82F9-80783CA08561}" type="presOf" srcId="{8794F7BF-1266-4BFC-85AC-D9696A4D003D}" destId="{90CDAD2B-37C1-4A01-A6B7-6D22D4167B89}" srcOrd="0" destOrd="0" presId="urn:microsoft.com/office/officeart/2005/8/layout/vList2"/>
    <dgm:cxn modelId="{CC0D008C-A239-4C78-B2D7-868C98D5C7ED}" type="presOf" srcId="{9A09B7D7-4200-4ADB-A992-FD533B22219B}" destId="{90CDAD2B-37C1-4A01-A6B7-6D22D4167B89}" srcOrd="0" destOrd="2" presId="urn:microsoft.com/office/officeart/2005/8/layout/vList2"/>
    <dgm:cxn modelId="{2413CF26-A55A-4419-B352-9954FFA55682}" srcId="{8794F7BF-1266-4BFC-85AC-D9696A4D003D}" destId="{1AEBDC99-2B93-4249-BD63-CFBB2136AA15}" srcOrd="2" destOrd="0" parTransId="{5B93615F-B533-4CD5-B3DC-52C69CBED0E0}" sibTransId="{5BEE35C2-DC73-4A17-A750-CBD0F41798C2}"/>
    <dgm:cxn modelId="{22EFF710-88D2-47E9-91EA-2F57F9212417}" type="presOf" srcId="{1F2D61B3-5E79-4E0E-9779-CF5B0159DFE3}" destId="{B7B6E835-5D29-4DE0-A1ED-89D14E0D68ED}" srcOrd="0" destOrd="0" presId="urn:microsoft.com/office/officeart/2005/8/layout/vList2"/>
    <dgm:cxn modelId="{89EE17AF-7CBA-417B-9D47-35BA77E7E699}" srcId="{21376C3F-459C-487D-B6E7-61A4BFE2FFBB}" destId="{3AF41069-7528-4F42-BFF1-F42F1812A68C}" srcOrd="2" destOrd="0" parTransId="{2675A98B-84D7-4EB3-9D75-7FA87F877D84}" sibTransId="{2FF1D67F-B597-4945-B766-C1BAC488854B}"/>
    <dgm:cxn modelId="{889D28A7-5EE6-4FFB-AC3B-F78C3C4D61DE}" type="presOf" srcId="{21376C3F-459C-487D-B6E7-61A4BFE2FFBB}" destId="{2DCB080E-F82F-4368-821C-77B9EDADDC9B}" srcOrd="0" destOrd="0" presId="urn:microsoft.com/office/officeart/2005/8/layout/vList2"/>
    <dgm:cxn modelId="{94C81415-FDB0-4A0E-9B65-BE3FB44A97CA}" srcId="{4E530C89-AF4C-4A2B-BA3B-7794544460A5}" destId="{B36A59BD-E14D-4832-9E9B-4686B72E8E96}" srcOrd="2" destOrd="0" parTransId="{762BDE42-A9A3-46A1-B49E-89AE115550FB}" sibTransId="{9DDFDCB5-F873-416C-989D-06D66084F139}"/>
    <dgm:cxn modelId="{5419A8CF-945C-47F0-88AE-E3B7423A4695}" type="presParOf" srcId="{2DCB080E-F82F-4368-821C-77B9EDADDC9B}" destId="{B7B6E835-5D29-4DE0-A1ED-89D14E0D68ED}" srcOrd="0" destOrd="0" presId="urn:microsoft.com/office/officeart/2005/8/layout/vList2"/>
    <dgm:cxn modelId="{4526BB99-3F94-4585-B930-528370EBA1AC}" type="presParOf" srcId="{2DCB080E-F82F-4368-821C-77B9EDADDC9B}" destId="{54021D24-AF95-4DF7-BB4B-36164AA8D249}" srcOrd="1" destOrd="0" presId="urn:microsoft.com/office/officeart/2005/8/layout/vList2"/>
    <dgm:cxn modelId="{9537E752-FAA2-49D2-8932-E89B1BC00129}" type="presParOf" srcId="{2DCB080E-F82F-4368-821C-77B9EDADDC9B}" destId="{E660F47F-703F-4D02-8889-DEB8C2E3F57C}" srcOrd="2" destOrd="0" presId="urn:microsoft.com/office/officeart/2005/8/layout/vList2"/>
    <dgm:cxn modelId="{14465133-7976-4778-B512-F8FE61473A0E}" type="presParOf" srcId="{2DCB080E-F82F-4368-821C-77B9EDADDC9B}" destId="{76F342AD-B264-440B-91DA-265AC65B6314}" srcOrd="3" destOrd="0" presId="urn:microsoft.com/office/officeart/2005/8/layout/vList2"/>
    <dgm:cxn modelId="{3E1E9F49-57A4-481F-A991-A55920FAC519}" type="presParOf" srcId="{2DCB080E-F82F-4368-821C-77B9EDADDC9B}" destId="{A013FBDA-037F-4CEA-9105-550A4B78EAB9}" srcOrd="4" destOrd="0" presId="urn:microsoft.com/office/officeart/2005/8/layout/vList2"/>
    <dgm:cxn modelId="{3367F1BD-4E2B-4D98-9B91-8E482163F141}" type="presParOf" srcId="{2DCB080E-F82F-4368-821C-77B9EDADDC9B}" destId="{90CDAD2B-37C1-4A01-A6B7-6D22D4167B89}" srcOrd="5" destOrd="0" presId="urn:microsoft.com/office/officeart/2005/8/layout/vList2"/>
    <dgm:cxn modelId="{2ED481F5-D6D0-4D1D-88E9-A6FC7ACD4A90}" type="presParOf" srcId="{2DCB080E-F82F-4368-821C-77B9EDADDC9B}" destId="{EF0242E8-87AE-4887-BBDB-03806B3B6FF8}"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029F72-F692-41A0-B8B7-FBCF63E54D31}"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C8EAA59C-E5EB-413B-8E59-58A787BE1AF3}">
      <dgm:prSet/>
      <dgm:spPr/>
      <dgm:t>
        <a:bodyPr/>
        <a:lstStyle/>
        <a:p>
          <a:pPr rtl="0"/>
          <a:r>
            <a:rPr lang="en-US" dirty="0" smtClean="0"/>
            <a:t>A Payment Request may be prepared for any dollar amount. </a:t>
          </a:r>
          <a:endParaRPr lang="en-US" dirty="0"/>
        </a:p>
      </dgm:t>
    </dgm:pt>
    <dgm:pt modelId="{D6FBA911-C6B0-49D3-8441-EE3DC5F8E996}" type="parTrans" cxnId="{AB2FD402-9EF8-4081-9532-76B310E8DC64}">
      <dgm:prSet/>
      <dgm:spPr/>
      <dgm:t>
        <a:bodyPr/>
        <a:lstStyle/>
        <a:p>
          <a:endParaRPr lang="en-US"/>
        </a:p>
      </dgm:t>
    </dgm:pt>
    <dgm:pt modelId="{88E0F2A4-6DC3-4B1D-828D-27AFCF3A9C06}" type="sibTrans" cxnId="{AB2FD402-9EF8-4081-9532-76B310E8DC64}">
      <dgm:prSet/>
      <dgm:spPr/>
      <dgm:t>
        <a:bodyPr/>
        <a:lstStyle/>
        <a:p>
          <a:endParaRPr lang="en-US"/>
        </a:p>
      </dgm:t>
    </dgm:pt>
    <dgm:pt modelId="{2E8FBCD0-0F3F-4DE6-A575-9DBB6E5AA862}">
      <dgm:prSet/>
      <dgm:spPr/>
      <dgm:t>
        <a:bodyPr/>
        <a:lstStyle/>
        <a:p>
          <a:pPr rtl="0"/>
          <a:r>
            <a:rPr lang="en-US" dirty="0" smtClean="0"/>
            <a:t>It is intended for a one time transaction between the University and an outside vendor.  Use a Requisition if the agreement includes incremental services or deliverables and the vendor expects installments or more than one payment. </a:t>
          </a:r>
          <a:endParaRPr lang="en-US" dirty="0"/>
        </a:p>
      </dgm:t>
    </dgm:pt>
    <dgm:pt modelId="{269B52AB-AD86-41AA-8EE9-47F2A4D6FF20}" type="parTrans" cxnId="{C8B3B9C8-AA45-44CC-AE0A-DF15C301AD26}">
      <dgm:prSet/>
      <dgm:spPr/>
      <dgm:t>
        <a:bodyPr/>
        <a:lstStyle/>
        <a:p>
          <a:endParaRPr lang="en-US"/>
        </a:p>
      </dgm:t>
    </dgm:pt>
    <dgm:pt modelId="{64DA74E0-AE24-4B5B-9AB4-3A01A9D67C20}" type="sibTrans" cxnId="{C8B3B9C8-AA45-44CC-AE0A-DF15C301AD26}">
      <dgm:prSet/>
      <dgm:spPr/>
      <dgm:t>
        <a:bodyPr/>
        <a:lstStyle/>
        <a:p>
          <a:endParaRPr lang="en-US"/>
        </a:p>
      </dgm:t>
    </dgm:pt>
    <dgm:pt modelId="{420096CF-AB4B-4989-A87D-A3F85548A567}">
      <dgm:prSet/>
      <dgm:spPr/>
      <dgm:t>
        <a:bodyPr/>
        <a:lstStyle/>
        <a:p>
          <a:pPr rtl="0"/>
          <a:r>
            <a:rPr lang="en-US" dirty="0" smtClean="0"/>
            <a:t>A Payment Request is preferred to pay </a:t>
          </a:r>
          <a:r>
            <a:rPr lang="en-US" dirty="0" smtClean="0"/>
            <a:t>individuals for services, employee/student refunds, reimbursements </a:t>
          </a:r>
          <a:r>
            <a:rPr lang="en-US" dirty="0" smtClean="0"/>
            <a:t>and membership dues.   </a:t>
          </a:r>
          <a:endParaRPr lang="en-US" dirty="0"/>
        </a:p>
      </dgm:t>
    </dgm:pt>
    <dgm:pt modelId="{585D5D34-E4E8-44F2-80A5-E1836EC5B769}" type="parTrans" cxnId="{5B80D72C-B327-42F9-BBD4-05D4FD9D4F11}">
      <dgm:prSet/>
      <dgm:spPr/>
      <dgm:t>
        <a:bodyPr/>
        <a:lstStyle/>
        <a:p>
          <a:endParaRPr lang="en-US"/>
        </a:p>
      </dgm:t>
    </dgm:pt>
    <dgm:pt modelId="{6F3D6AB4-85B7-47D7-A42B-269E311473A0}" type="sibTrans" cxnId="{5B80D72C-B327-42F9-BBD4-05D4FD9D4F11}">
      <dgm:prSet/>
      <dgm:spPr/>
      <dgm:t>
        <a:bodyPr/>
        <a:lstStyle/>
        <a:p>
          <a:endParaRPr lang="en-US"/>
        </a:p>
      </dgm:t>
    </dgm:pt>
    <dgm:pt modelId="{D4F2C30B-FB8B-4BBF-BDCB-7905577658AC}">
      <dgm:prSet/>
      <dgm:spPr/>
      <dgm:t>
        <a:bodyPr/>
        <a:lstStyle/>
        <a:p>
          <a:pPr rtl="0"/>
          <a:r>
            <a:rPr lang="en-US" dirty="0" smtClean="0"/>
            <a:t>The </a:t>
          </a:r>
          <a:r>
            <a:rPr lang="en-US" dirty="0" smtClean="0">
              <a:hlinkClick xmlns:r="http://schemas.openxmlformats.org/officeDocument/2006/relationships" r:id="rId1"/>
            </a:rPr>
            <a:t>Preferred Methods of Procurement Chart</a:t>
          </a:r>
          <a:r>
            <a:rPr lang="en-US" dirty="0" smtClean="0"/>
            <a:t> lists other items which can be purchased with a Payment Request.</a:t>
          </a:r>
          <a:endParaRPr lang="en-US" dirty="0"/>
        </a:p>
      </dgm:t>
    </dgm:pt>
    <dgm:pt modelId="{1D7B8B06-176A-4906-BAD1-3C5099AD818B}" type="parTrans" cxnId="{D04B188F-5DE0-4351-8DA5-89DF4BDC49F4}">
      <dgm:prSet/>
      <dgm:spPr/>
      <dgm:t>
        <a:bodyPr/>
        <a:lstStyle/>
        <a:p>
          <a:endParaRPr lang="en-US"/>
        </a:p>
      </dgm:t>
    </dgm:pt>
    <dgm:pt modelId="{18F811FA-6317-433E-85F6-1E5876881200}" type="sibTrans" cxnId="{D04B188F-5DE0-4351-8DA5-89DF4BDC49F4}">
      <dgm:prSet/>
      <dgm:spPr/>
      <dgm:t>
        <a:bodyPr/>
        <a:lstStyle/>
        <a:p>
          <a:endParaRPr lang="en-US"/>
        </a:p>
      </dgm:t>
    </dgm:pt>
    <dgm:pt modelId="{BA275CC7-2A51-46AC-AD48-8F6C902C94DF}">
      <dgm:prSet/>
      <dgm:spPr/>
      <dgm:t>
        <a:bodyPr/>
        <a:lstStyle/>
        <a:p>
          <a:pPr rtl="0"/>
          <a:r>
            <a:rPr lang="en-US" dirty="0" smtClean="0"/>
            <a:t>General Accounting must approve all Payment Request over $1,000.</a:t>
          </a:r>
          <a:endParaRPr lang="en-US" dirty="0"/>
        </a:p>
      </dgm:t>
    </dgm:pt>
    <dgm:pt modelId="{3FB4364B-90F3-4531-B46F-B06DD16258DD}" type="parTrans" cxnId="{1A6EE1FB-DB46-4562-8407-EDE0EBB8696A}">
      <dgm:prSet/>
      <dgm:spPr/>
      <dgm:t>
        <a:bodyPr/>
        <a:lstStyle/>
        <a:p>
          <a:endParaRPr lang="en-US"/>
        </a:p>
      </dgm:t>
    </dgm:pt>
    <dgm:pt modelId="{D2B40D30-39FE-45A6-B4F8-75A772BFF2D7}" type="sibTrans" cxnId="{1A6EE1FB-DB46-4562-8407-EDE0EBB8696A}">
      <dgm:prSet/>
      <dgm:spPr/>
      <dgm:t>
        <a:bodyPr/>
        <a:lstStyle/>
        <a:p>
          <a:endParaRPr lang="en-US"/>
        </a:p>
      </dgm:t>
    </dgm:pt>
    <dgm:pt modelId="{CE15CA11-4A5E-43EE-8926-0E30EB246826}">
      <dgm:prSet/>
      <dgm:spPr/>
      <dgm:t>
        <a:bodyPr/>
        <a:lstStyle/>
        <a:p>
          <a:pPr rtl="0"/>
          <a:r>
            <a:rPr lang="en-US" dirty="0" smtClean="0"/>
            <a:t>Grants and Contract Accounting must approve  Payment Request being paid out of project funds.</a:t>
          </a:r>
          <a:endParaRPr lang="en-US" dirty="0"/>
        </a:p>
      </dgm:t>
    </dgm:pt>
    <dgm:pt modelId="{7979A2F5-5306-4C05-B4AF-85C774719901}" type="parTrans" cxnId="{790E9134-702D-4455-9271-AA570F5EB903}">
      <dgm:prSet/>
      <dgm:spPr/>
      <dgm:t>
        <a:bodyPr/>
        <a:lstStyle/>
        <a:p>
          <a:endParaRPr lang="en-US"/>
        </a:p>
      </dgm:t>
    </dgm:pt>
    <dgm:pt modelId="{8A22C074-B7E2-4173-8367-22A431372F56}" type="sibTrans" cxnId="{790E9134-702D-4455-9271-AA570F5EB903}">
      <dgm:prSet/>
      <dgm:spPr/>
      <dgm:t>
        <a:bodyPr/>
        <a:lstStyle/>
        <a:p>
          <a:endParaRPr lang="en-US"/>
        </a:p>
      </dgm:t>
    </dgm:pt>
    <dgm:pt modelId="{53A75CE2-D87A-4643-BB84-CCBEC501A69A}" type="pres">
      <dgm:prSet presAssocID="{81029F72-F692-41A0-B8B7-FBCF63E54D31}" presName="linear" presStyleCnt="0">
        <dgm:presLayoutVars>
          <dgm:animLvl val="lvl"/>
          <dgm:resizeHandles val="exact"/>
        </dgm:presLayoutVars>
      </dgm:prSet>
      <dgm:spPr/>
      <dgm:t>
        <a:bodyPr/>
        <a:lstStyle/>
        <a:p>
          <a:endParaRPr lang="en-US"/>
        </a:p>
      </dgm:t>
    </dgm:pt>
    <dgm:pt modelId="{FEE0DB3C-5F03-4F61-BFD3-BCD2B7D8E87D}" type="pres">
      <dgm:prSet presAssocID="{C8EAA59C-E5EB-413B-8E59-58A787BE1AF3}" presName="parentText" presStyleLbl="node1" presStyleIdx="0" presStyleCnt="6">
        <dgm:presLayoutVars>
          <dgm:chMax val="0"/>
          <dgm:bulletEnabled val="1"/>
        </dgm:presLayoutVars>
      </dgm:prSet>
      <dgm:spPr/>
      <dgm:t>
        <a:bodyPr/>
        <a:lstStyle/>
        <a:p>
          <a:endParaRPr lang="en-US"/>
        </a:p>
      </dgm:t>
    </dgm:pt>
    <dgm:pt modelId="{5059AE59-801A-424C-8A59-2D1D8839E0B5}" type="pres">
      <dgm:prSet presAssocID="{88E0F2A4-6DC3-4B1D-828D-27AFCF3A9C06}" presName="spacer" presStyleCnt="0"/>
      <dgm:spPr/>
      <dgm:t>
        <a:bodyPr/>
        <a:lstStyle/>
        <a:p>
          <a:endParaRPr lang="en-US"/>
        </a:p>
      </dgm:t>
    </dgm:pt>
    <dgm:pt modelId="{2AE7376A-5C31-45B5-A144-C07619D4E958}" type="pres">
      <dgm:prSet presAssocID="{2E8FBCD0-0F3F-4DE6-A575-9DBB6E5AA862}" presName="parentText" presStyleLbl="node1" presStyleIdx="1" presStyleCnt="6">
        <dgm:presLayoutVars>
          <dgm:chMax val="0"/>
          <dgm:bulletEnabled val="1"/>
        </dgm:presLayoutVars>
      </dgm:prSet>
      <dgm:spPr/>
      <dgm:t>
        <a:bodyPr/>
        <a:lstStyle/>
        <a:p>
          <a:endParaRPr lang="en-US"/>
        </a:p>
      </dgm:t>
    </dgm:pt>
    <dgm:pt modelId="{3F0658C0-B91B-43B9-9370-C2128A1EBC72}" type="pres">
      <dgm:prSet presAssocID="{64DA74E0-AE24-4B5B-9AB4-3A01A9D67C20}" presName="spacer" presStyleCnt="0"/>
      <dgm:spPr/>
      <dgm:t>
        <a:bodyPr/>
        <a:lstStyle/>
        <a:p>
          <a:endParaRPr lang="en-US"/>
        </a:p>
      </dgm:t>
    </dgm:pt>
    <dgm:pt modelId="{6C453F3C-3C68-4D6A-A65E-FFAD67C95405}" type="pres">
      <dgm:prSet presAssocID="{420096CF-AB4B-4989-A87D-A3F85548A567}" presName="parentText" presStyleLbl="node1" presStyleIdx="2" presStyleCnt="6">
        <dgm:presLayoutVars>
          <dgm:chMax val="0"/>
          <dgm:bulletEnabled val="1"/>
        </dgm:presLayoutVars>
      </dgm:prSet>
      <dgm:spPr/>
      <dgm:t>
        <a:bodyPr/>
        <a:lstStyle/>
        <a:p>
          <a:endParaRPr lang="en-US"/>
        </a:p>
      </dgm:t>
    </dgm:pt>
    <dgm:pt modelId="{06D8D0C4-B9B5-4AD9-87CA-02ED1CEC5CEA}" type="pres">
      <dgm:prSet presAssocID="{6F3D6AB4-85B7-47D7-A42B-269E311473A0}" presName="spacer" presStyleCnt="0"/>
      <dgm:spPr/>
      <dgm:t>
        <a:bodyPr/>
        <a:lstStyle/>
        <a:p>
          <a:endParaRPr lang="en-US"/>
        </a:p>
      </dgm:t>
    </dgm:pt>
    <dgm:pt modelId="{BC3582F6-3056-436D-A7E0-6C5AC8C58E95}" type="pres">
      <dgm:prSet presAssocID="{BA275CC7-2A51-46AC-AD48-8F6C902C94DF}" presName="parentText" presStyleLbl="node1" presStyleIdx="3" presStyleCnt="6">
        <dgm:presLayoutVars>
          <dgm:chMax val="0"/>
          <dgm:bulletEnabled val="1"/>
        </dgm:presLayoutVars>
      </dgm:prSet>
      <dgm:spPr/>
      <dgm:t>
        <a:bodyPr/>
        <a:lstStyle/>
        <a:p>
          <a:endParaRPr lang="en-US"/>
        </a:p>
      </dgm:t>
    </dgm:pt>
    <dgm:pt modelId="{94673A81-A359-4CD2-9DC2-657FC42D1913}" type="pres">
      <dgm:prSet presAssocID="{D2B40D30-39FE-45A6-B4F8-75A772BFF2D7}" presName="spacer" presStyleCnt="0"/>
      <dgm:spPr/>
      <dgm:t>
        <a:bodyPr/>
        <a:lstStyle/>
        <a:p>
          <a:endParaRPr lang="en-US"/>
        </a:p>
      </dgm:t>
    </dgm:pt>
    <dgm:pt modelId="{4E5F8C2D-D493-4E29-8236-3492C9D46615}" type="pres">
      <dgm:prSet presAssocID="{CE15CA11-4A5E-43EE-8926-0E30EB246826}" presName="parentText" presStyleLbl="node1" presStyleIdx="4" presStyleCnt="6">
        <dgm:presLayoutVars>
          <dgm:chMax val="0"/>
          <dgm:bulletEnabled val="1"/>
        </dgm:presLayoutVars>
      </dgm:prSet>
      <dgm:spPr/>
      <dgm:t>
        <a:bodyPr/>
        <a:lstStyle/>
        <a:p>
          <a:endParaRPr lang="en-US"/>
        </a:p>
      </dgm:t>
    </dgm:pt>
    <dgm:pt modelId="{36E6591F-045B-467E-A4CE-37C2DA60CD64}" type="pres">
      <dgm:prSet presAssocID="{8A22C074-B7E2-4173-8367-22A431372F56}" presName="spacer" presStyleCnt="0"/>
      <dgm:spPr/>
      <dgm:t>
        <a:bodyPr/>
        <a:lstStyle/>
        <a:p>
          <a:endParaRPr lang="en-US"/>
        </a:p>
      </dgm:t>
    </dgm:pt>
    <dgm:pt modelId="{B402E158-BB0C-435D-B939-D9A0A9C1D509}" type="pres">
      <dgm:prSet presAssocID="{D4F2C30B-FB8B-4BBF-BDCB-7905577658AC}" presName="parentText" presStyleLbl="node1" presStyleIdx="5" presStyleCnt="6">
        <dgm:presLayoutVars>
          <dgm:chMax val="0"/>
          <dgm:bulletEnabled val="1"/>
        </dgm:presLayoutVars>
      </dgm:prSet>
      <dgm:spPr/>
      <dgm:t>
        <a:bodyPr/>
        <a:lstStyle/>
        <a:p>
          <a:endParaRPr lang="en-US"/>
        </a:p>
      </dgm:t>
    </dgm:pt>
  </dgm:ptLst>
  <dgm:cxnLst>
    <dgm:cxn modelId="{790E9134-702D-4455-9271-AA570F5EB903}" srcId="{81029F72-F692-41A0-B8B7-FBCF63E54D31}" destId="{CE15CA11-4A5E-43EE-8926-0E30EB246826}" srcOrd="4" destOrd="0" parTransId="{7979A2F5-5306-4C05-B4AF-85C774719901}" sibTransId="{8A22C074-B7E2-4173-8367-22A431372F56}"/>
    <dgm:cxn modelId="{8FBEB0A1-C65F-4C97-AB55-975EA8665292}" type="presOf" srcId="{420096CF-AB4B-4989-A87D-A3F85548A567}" destId="{6C453F3C-3C68-4D6A-A65E-FFAD67C95405}" srcOrd="0" destOrd="0" presId="urn:microsoft.com/office/officeart/2005/8/layout/vList2"/>
    <dgm:cxn modelId="{AB2FD402-9EF8-4081-9532-76B310E8DC64}" srcId="{81029F72-F692-41A0-B8B7-FBCF63E54D31}" destId="{C8EAA59C-E5EB-413B-8E59-58A787BE1AF3}" srcOrd="0" destOrd="0" parTransId="{D6FBA911-C6B0-49D3-8441-EE3DC5F8E996}" sibTransId="{88E0F2A4-6DC3-4B1D-828D-27AFCF3A9C06}"/>
    <dgm:cxn modelId="{5B80D72C-B327-42F9-BBD4-05D4FD9D4F11}" srcId="{81029F72-F692-41A0-B8B7-FBCF63E54D31}" destId="{420096CF-AB4B-4989-A87D-A3F85548A567}" srcOrd="2" destOrd="0" parTransId="{585D5D34-E4E8-44F2-80A5-E1836EC5B769}" sibTransId="{6F3D6AB4-85B7-47D7-A42B-269E311473A0}"/>
    <dgm:cxn modelId="{1A6EE1FB-DB46-4562-8407-EDE0EBB8696A}" srcId="{81029F72-F692-41A0-B8B7-FBCF63E54D31}" destId="{BA275CC7-2A51-46AC-AD48-8F6C902C94DF}" srcOrd="3" destOrd="0" parTransId="{3FB4364B-90F3-4531-B46F-B06DD16258DD}" sibTransId="{D2B40D30-39FE-45A6-B4F8-75A772BFF2D7}"/>
    <dgm:cxn modelId="{D04B188F-5DE0-4351-8DA5-89DF4BDC49F4}" srcId="{81029F72-F692-41A0-B8B7-FBCF63E54D31}" destId="{D4F2C30B-FB8B-4BBF-BDCB-7905577658AC}" srcOrd="5" destOrd="0" parTransId="{1D7B8B06-176A-4906-BAD1-3C5099AD818B}" sibTransId="{18F811FA-6317-433E-85F6-1E5876881200}"/>
    <dgm:cxn modelId="{E9972FED-C19A-4B00-AB8E-2A55C986584C}" type="presOf" srcId="{81029F72-F692-41A0-B8B7-FBCF63E54D31}" destId="{53A75CE2-D87A-4643-BB84-CCBEC501A69A}" srcOrd="0" destOrd="0" presId="urn:microsoft.com/office/officeart/2005/8/layout/vList2"/>
    <dgm:cxn modelId="{B074D97B-6E0D-4395-9C15-47A6BB0E1FE5}" type="presOf" srcId="{2E8FBCD0-0F3F-4DE6-A575-9DBB6E5AA862}" destId="{2AE7376A-5C31-45B5-A144-C07619D4E958}" srcOrd="0" destOrd="0" presId="urn:microsoft.com/office/officeart/2005/8/layout/vList2"/>
    <dgm:cxn modelId="{C8B3B9C8-AA45-44CC-AE0A-DF15C301AD26}" srcId="{81029F72-F692-41A0-B8B7-FBCF63E54D31}" destId="{2E8FBCD0-0F3F-4DE6-A575-9DBB6E5AA862}" srcOrd="1" destOrd="0" parTransId="{269B52AB-AD86-41AA-8EE9-47F2A4D6FF20}" sibTransId="{64DA74E0-AE24-4B5B-9AB4-3A01A9D67C20}"/>
    <dgm:cxn modelId="{C9AB5A83-742A-4256-8BBC-0798FC0CB882}" type="presOf" srcId="{D4F2C30B-FB8B-4BBF-BDCB-7905577658AC}" destId="{B402E158-BB0C-435D-B939-D9A0A9C1D509}" srcOrd="0" destOrd="0" presId="urn:microsoft.com/office/officeart/2005/8/layout/vList2"/>
    <dgm:cxn modelId="{A9F61FFF-BAD3-49A7-ABED-954DC50F3EE0}" type="presOf" srcId="{C8EAA59C-E5EB-413B-8E59-58A787BE1AF3}" destId="{FEE0DB3C-5F03-4F61-BFD3-BCD2B7D8E87D}" srcOrd="0" destOrd="0" presId="urn:microsoft.com/office/officeart/2005/8/layout/vList2"/>
    <dgm:cxn modelId="{E1878A80-29E6-4D4E-92C1-11AE40552C5D}" type="presOf" srcId="{BA275CC7-2A51-46AC-AD48-8F6C902C94DF}" destId="{BC3582F6-3056-436D-A7E0-6C5AC8C58E95}" srcOrd="0" destOrd="0" presId="urn:microsoft.com/office/officeart/2005/8/layout/vList2"/>
    <dgm:cxn modelId="{CE3B3EBB-6A33-4CDD-B417-C384FF551D1D}" type="presOf" srcId="{CE15CA11-4A5E-43EE-8926-0E30EB246826}" destId="{4E5F8C2D-D493-4E29-8236-3492C9D46615}" srcOrd="0" destOrd="0" presId="urn:microsoft.com/office/officeart/2005/8/layout/vList2"/>
    <dgm:cxn modelId="{16FB1F0D-B721-4B76-9BE4-4E19636BFAE9}" type="presParOf" srcId="{53A75CE2-D87A-4643-BB84-CCBEC501A69A}" destId="{FEE0DB3C-5F03-4F61-BFD3-BCD2B7D8E87D}" srcOrd="0" destOrd="0" presId="urn:microsoft.com/office/officeart/2005/8/layout/vList2"/>
    <dgm:cxn modelId="{CA2F8BEE-B8B6-46CA-A3AD-CF7683896473}" type="presParOf" srcId="{53A75CE2-D87A-4643-BB84-CCBEC501A69A}" destId="{5059AE59-801A-424C-8A59-2D1D8839E0B5}" srcOrd="1" destOrd="0" presId="urn:microsoft.com/office/officeart/2005/8/layout/vList2"/>
    <dgm:cxn modelId="{18618040-1C0A-4EBC-86A4-865FBAD0C660}" type="presParOf" srcId="{53A75CE2-D87A-4643-BB84-CCBEC501A69A}" destId="{2AE7376A-5C31-45B5-A144-C07619D4E958}" srcOrd="2" destOrd="0" presId="urn:microsoft.com/office/officeart/2005/8/layout/vList2"/>
    <dgm:cxn modelId="{FE621599-5A6A-494A-A009-73FB3D8C0B59}" type="presParOf" srcId="{53A75CE2-D87A-4643-BB84-CCBEC501A69A}" destId="{3F0658C0-B91B-43B9-9370-C2128A1EBC72}" srcOrd="3" destOrd="0" presId="urn:microsoft.com/office/officeart/2005/8/layout/vList2"/>
    <dgm:cxn modelId="{5D14D0E4-CA12-498A-AADC-1223CD590642}" type="presParOf" srcId="{53A75CE2-D87A-4643-BB84-CCBEC501A69A}" destId="{6C453F3C-3C68-4D6A-A65E-FFAD67C95405}" srcOrd="4" destOrd="0" presId="urn:microsoft.com/office/officeart/2005/8/layout/vList2"/>
    <dgm:cxn modelId="{8742459B-7089-4F47-81E0-E77F4337E548}" type="presParOf" srcId="{53A75CE2-D87A-4643-BB84-CCBEC501A69A}" destId="{06D8D0C4-B9B5-4AD9-87CA-02ED1CEC5CEA}" srcOrd="5" destOrd="0" presId="urn:microsoft.com/office/officeart/2005/8/layout/vList2"/>
    <dgm:cxn modelId="{32D20F89-55F8-49A1-B67F-522EA58279F0}" type="presParOf" srcId="{53A75CE2-D87A-4643-BB84-CCBEC501A69A}" destId="{BC3582F6-3056-436D-A7E0-6C5AC8C58E95}" srcOrd="6" destOrd="0" presId="urn:microsoft.com/office/officeart/2005/8/layout/vList2"/>
    <dgm:cxn modelId="{A3B7B05A-D1D5-4AF2-A93D-18BC839A7D82}" type="presParOf" srcId="{53A75CE2-D87A-4643-BB84-CCBEC501A69A}" destId="{94673A81-A359-4CD2-9DC2-657FC42D1913}" srcOrd="7" destOrd="0" presId="urn:microsoft.com/office/officeart/2005/8/layout/vList2"/>
    <dgm:cxn modelId="{3773C1F8-3D74-4B39-92F0-5D134FA683EA}" type="presParOf" srcId="{53A75CE2-D87A-4643-BB84-CCBEC501A69A}" destId="{4E5F8C2D-D493-4E29-8236-3492C9D46615}" srcOrd="8" destOrd="0" presId="urn:microsoft.com/office/officeart/2005/8/layout/vList2"/>
    <dgm:cxn modelId="{089DC02A-443D-4216-AF30-6949D167FE48}" type="presParOf" srcId="{53A75CE2-D87A-4643-BB84-CCBEC501A69A}" destId="{36E6591F-045B-467E-A4CE-37C2DA60CD64}" srcOrd="9" destOrd="0" presId="urn:microsoft.com/office/officeart/2005/8/layout/vList2"/>
    <dgm:cxn modelId="{DB8A7CD0-1C80-47C7-B7FA-1C83F160CE3C}" type="presParOf" srcId="{53A75CE2-D87A-4643-BB84-CCBEC501A69A}" destId="{B402E158-BB0C-435D-B939-D9A0A9C1D509}"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D010E-B836-4C5B-A020-C011892E4B3F}"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en-US"/>
        </a:p>
      </dgm:t>
    </dgm:pt>
    <dgm:pt modelId="{FA08051C-F70D-4290-B930-1E58B9462EE5}">
      <dgm:prSet/>
      <dgm:spPr/>
      <dgm:t>
        <a:bodyPr/>
        <a:lstStyle/>
        <a:p>
          <a:pPr rtl="0"/>
          <a:r>
            <a:rPr lang="en-US" b="1" dirty="0" smtClean="0"/>
            <a:t>Payments can now be made by Direct Deposit rather than by check.</a:t>
          </a:r>
          <a:endParaRPr lang="en-US" b="1" dirty="0"/>
        </a:p>
      </dgm:t>
    </dgm:pt>
    <dgm:pt modelId="{3B305F09-CDA8-4ED3-A616-132483B51F9B}" type="parTrans" cxnId="{DB7D875C-CCDF-45AA-BE97-FC9677C10D92}">
      <dgm:prSet/>
      <dgm:spPr/>
      <dgm:t>
        <a:bodyPr/>
        <a:lstStyle/>
        <a:p>
          <a:endParaRPr lang="en-US"/>
        </a:p>
      </dgm:t>
    </dgm:pt>
    <dgm:pt modelId="{CDB6EC93-2ED9-469E-8E29-C3DCF916DF13}" type="sibTrans" cxnId="{DB7D875C-CCDF-45AA-BE97-FC9677C10D92}">
      <dgm:prSet/>
      <dgm:spPr/>
      <dgm:t>
        <a:bodyPr/>
        <a:lstStyle/>
        <a:p>
          <a:endParaRPr lang="en-US"/>
        </a:p>
      </dgm:t>
    </dgm:pt>
    <dgm:pt modelId="{23A27020-8BD2-4FEB-9121-D1ACCF1FD87C}">
      <dgm:prSet/>
      <dgm:spPr/>
      <dgm:t>
        <a:bodyPr/>
        <a:lstStyle/>
        <a:p>
          <a:pPr rtl="0"/>
          <a:r>
            <a:rPr lang="en-US" b="1" dirty="0" smtClean="0"/>
            <a:t>Direct Deposit is available for all vendors who are in the Accounts Payable Vendor Master table. </a:t>
          </a:r>
          <a:endParaRPr lang="en-US" dirty="0"/>
        </a:p>
      </dgm:t>
    </dgm:pt>
    <dgm:pt modelId="{02685501-5B96-4A7D-8A62-6FBA44467597}" type="parTrans" cxnId="{E9C02AF4-83DA-4A0C-B094-ED66F54F4D2A}">
      <dgm:prSet/>
      <dgm:spPr/>
      <dgm:t>
        <a:bodyPr/>
        <a:lstStyle/>
        <a:p>
          <a:endParaRPr lang="en-US"/>
        </a:p>
      </dgm:t>
    </dgm:pt>
    <dgm:pt modelId="{5A12B6A8-A152-4E05-BF6C-DBC6AE90333B}" type="sibTrans" cxnId="{E9C02AF4-83DA-4A0C-B094-ED66F54F4D2A}">
      <dgm:prSet/>
      <dgm:spPr/>
      <dgm:t>
        <a:bodyPr/>
        <a:lstStyle/>
        <a:p>
          <a:endParaRPr lang="en-US"/>
        </a:p>
      </dgm:t>
    </dgm:pt>
    <dgm:pt modelId="{4BF2440C-9D43-49CF-9697-F389906554F4}">
      <dgm:prSet/>
      <dgm:spPr/>
      <dgm:t>
        <a:bodyPr/>
        <a:lstStyle/>
        <a:p>
          <a:pPr rtl="0"/>
          <a:r>
            <a:rPr lang="en-US" b="1" dirty="0" smtClean="0"/>
            <a:t>This payment method does not affect payroll and is not associated or coordinated with Payroll Department’s direct deposit </a:t>
          </a:r>
          <a:r>
            <a:rPr lang="en-US" b="1" dirty="0" smtClean="0"/>
            <a:t>options </a:t>
          </a:r>
          <a:r>
            <a:rPr lang="en-US" b="1" dirty="0" smtClean="0"/>
            <a:t>or Income Accounting student loans.</a:t>
          </a:r>
          <a:endParaRPr lang="en-US" b="1" dirty="0"/>
        </a:p>
      </dgm:t>
    </dgm:pt>
    <dgm:pt modelId="{6410C4D7-5EA9-4BA7-95B3-D5B9E8EDBBB1}" type="parTrans" cxnId="{DA94A9B3-85B8-4131-8ED9-DBA2334EE9AA}">
      <dgm:prSet/>
      <dgm:spPr/>
      <dgm:t>
        <a:bodyPr/>
        <a:lstStyle/>
        <a:p>
          <a:endParaRPr lang="en-US"/>
        </a:p>
      </dgm:t>
    </dgm:pt>
    <dgm:pt modelId="{CF24100E-82B6-4060-8D07-9AC40194AAF0}" type="sibTrans" cxnId="{DA94A9B3-85B8-4131-8ED9-DBA2334EE9AA}">
      <dgm:prSet/>
      <dgm:spPr/>
      <dgm:t>
        <a:bodyPr/>
        <a:lstStyle/>
        <a:p>
          <a:endParaRPr lang="en-US"/>
        </a:p>
      </dgm:t>
    </dgm:pt>
    <dgm:pt modelId="{D816ACFE-8A42-4D51-A61B-310B1BA2EB50}">
      <dgm:prSet/>
      <dgm:spPr/>
      <dgm:t>
        <a:bodyPr/>
        <a:lstStyle/>
        <a:p>
          <a:pPr rtl="0"/>
          <a:r>
            <a:rPr lang="en-US" b="1" dirty="0" smtClean="0"/>
            <a:t>There are no checks or </a:t>
          </a:r>
          <a:r>
            <a:rPr lang="en-US" b="1" dirty="0" smtClean="0"/>
            <a:t>paper advices </a:t>
          </a:r>
          <a:r>
            <a:rPr lang="en-US" b="1" dirty="0" smtClean="0"/>
            <a:t>for this distribution.  The payment will be </a:t>
          </a:r>
          <a:r>
            <a:rPr lang="en-US" b="1" dirty="0" smtClean="0"/>
            <a:t>deposited </a:t>
          </a:r>
          <a:r>
            <a:rPr lang="en-US" b="1" dirty="0" smtClean="0"/>
            <a:t>directly to the payee’s </a:t>
          </a:r>
          <a:r>
            <a:rPr lang="en-US" b="1" dirty="0" smtClean="0"/>
            <a:t>checking or savings account </a:t>
          </a:r>
          <a:r>
            <a:rPr lang="en-US" b="1" dirty="0" smtClean="0"/>
            <a:t>and an email containing the </a:t>
          </a:r>
          <a:r>
            <a:rPr lang="en-US" b="1" dirty="0" smtClean="0"/>
            <a:t>payment advice </a:t>
          </a:r>
          <a:r>
            <a:rPr lang="en-US" b="1" dirty="0" smtClean="0"/>
            <a:t>will be sent to the payee.</a:t>
          </a:r>
          <a:endParaRPr lang="en-US" b="1" dirty="0"/>
        </a:p>
      </dgm:t>
    </dgm:pt>
    <dgm:pt modelId="{2C5BBC7E-2C25-4617-AA9E-D8FAFB6F2682}" type="parTrans" cxnId="{45C00108-32DE-462D-AC87-12D5A7D2469F}">
      <dgm:prSet/>
      <dgm:spPr/>
      <dgm:t>
        <a:bodyPr/>
        <a:lstStyle/>
        <a:p>
          <a:endParaRPr lang="en-US"/>
        </a:p>
      </dgm:t>
    </dgm:pt>
    <dgm:pt modelId="{D1964FC6-818E-45B1-80D7-17061CFBE059}" type="sibTrans" cxnId="{45C00108-32DE-462D-AC87-12D5A7D2469F}">
      <dgm:prSet/>
      <dgm:spPr/>
      <dgm:t>
        <a:bodyPr/>
        <a:lstStyle/>
        <a:p>
          <a:endParaRPr lang="en-US"/>
        </a:p>
      </dgm:t>
    </dgm:pt>
    <dgm:pt modelId="{F86E0E9E-AF11-4AED-9C15-5947CE5C9B05}">
      <dgm:prSet/>
      <dgm:spPr/>
      <dgm:t>
        <a:bodyPr/>
        <a:lstStyle/>
        <a:p>
          <a:pPr rtl="0"/>
          <a:r>
            <a:rPr lang="en-US" b="1" dirty="0" smtClean="0"/>
            <a:t>Once the vendor or student is set up under this payment method, they must notify Accounts Payable in writing if they wish to change the account information or to opt out.</a:t>
          </a:r>
          <a:endParaRPr lang="en-US" b="1" dirty="0"/>
        </a:p>
      </dgm:t>
    </dgm:pt>
    <dgm:pt modelId="{3F8A09B9-F2D8-4A51-B0B2-AC3F93360F49}" type="parTrans" cxnId="{6FBF8A35-D554-408B-AD14-457F881085EE}">
      <dgm:prSet/>
      <dgm:spPr/>
      <dgm:t>
        <a:bodyPr/>
        <a:lstStyle/>
        <a:p>
          <a:endParaRPr lang="en-US"/>
        </a:p>
      </dgm:t>
    </dgm:pt>
    <dgm:pt modelId="{47046BAD-B6D0-493C-BD9D-4A7DF5BAF7C2}" type="sibTrans" cxnId="{6FBF8A35-D554-408B-AD14-457F881085EE}">
      <dgm:prSet/>
      <dgm:spPr/>
      <dgm:t>
        <a:bodyPr/>
        <a:lstStyle/>
        <a:p>
          <a:endParaRPr lang="en-US"/>
        </a:p>
      </dgm:t>
    </dgm:pt>
    <dgm:pt modelId="{D59A75C9-F699-4203-A1DD-E49C756D1C7E}">
      <dgm:prSet/>
      <dgm:spPr/>
      <dgm:t>
        <a:bodyPr/>
        <a:lstStyle/>
        <a:p>
          <a:pPr rtl="0"/>
          <a:r>
            <a:rPr lang="en-US" b="1" dirty="0" smtClean="0"/>
            <a:t>A Stop Payment </a:t>
          </a:r>
          <a:r>
            <a:rPr lang="en-US" b="1" dirty="0" smtClean="0"/>
            <a:t>can </a:t>
          </a:r>
          <a:r>
            <a:rPr lang="en-US" b="1" dirty="0" smtClean="0"/>
            <a:t>be made on a Direct Deposit </a:t>
          </a:r>
          <a:r>
            <a:rPr lang="en-US" b="1" dirty="0" smtClean="0"/>
            <a:t>payment if the ACH is notified within five working days of the date of payment. </a:t>
          </a:r>
          <a:endParaRPr lang="en-US" dirty="0"/>
        </a:p>
      </dgm:t>
    </dgm:pt>
    <dgm:pt modelId="{AAFCA17D-1C35-45CD-AF68-193972A34951}" type="parTrans" cxnId="{D851863F-869F-4EE7-9C50-643DAD84122A}">
      <dgm:prSet/>
      <dgm:spPr/>
      <dgm:t>
        <a:bodyPr/>
        <a:lstStyle/>
        <a:p>
          <a:endParaRPr lang="en-US"/>
        </a:p>
      </dgm:t>
    </dgm:pt>
    <dgm:pt modelId="{60985204-D709-4F4F-A40E-BB4DC566213B}" type="sibTrans" cxnId="{D851863F-869F-4EE7-9C50-643DAD84122A}">
      <dgm:prSet/>
      <dgm:spPr/>
      <dgm:t>
        <a:bodyPr/>
        <a:lstStyle/>
        <a:p>
          <a:endParaRPr lang="en-US"/>
        </a:p>
      </dgm:t>
    </dgm:pt>
    <dgm:pt modelId="{58EA5F24-9B59-4A74-9073-BE3F6A1F6602}" type="pres">
      <dgm:prSet presAssocID="{E1AD010E-B836-4C5B-A020-C011892E4B3F}" presName="linear" presStyleCnt="0">
        <dgm:presLayoutVars>
          <dgm:animLvl val="lvl"/>
          <dgm:resizeHandles val="exact"/>
        </dgm:presLayoutVars>
      </dgm:prSet>
      <dgm:spPr/>
      <dgm:t>
        <a:bodyPr/>
        <a:lstStyle/>
        <a:p>
          <a:endParaRPr lang="en-US"/>
        </a:p>
      </dgm:t>
    </dgm:pt>
    <dgm:pt modelId="{D5A9501B-780F-4F9E-9875-2A3F7B7426BE}" type="pres">
      <dgm:prSet presAssocID="{FA08051C-F70D-4290-B930-1E58B9462EE5}" presName="parentText" presStyleLbl="node1" presStyleIdx="0" presStyleCnt="6">
        <dgm:presLayoutVars>
          <dgm:chMax val="0"/>
          <dgm:bulletEnabled val="1"/>
        </dgm:presLayoutVars>
      </dgm:prSet>
      <dgm:spPr/>
      <dgm:t>
        <a:bodyPr/>
        <a:lstStyle/>
        <a:p>
          <a:endParaRPr lang="en-US"/>
        </a:p>
      </dgm:t>
    </dgm:pt>
    <dgm:pt modelId="{146AB22C-DB3C-4A21-A612-0CE88F70051C}" type="pres">
      <dgm:prSet presAssocID="{CDB6EC93-2ED9-469E-8E29-C3DCF916DF13}" presName="spacer" presStyleCnt="0"/>
      <dgm:spPr/>
    </dgm:pt>
    <dgm:pt modelId="{275150FC-81EB-45D3-AB1E-FA162553067D}" type="pres">
      <dgm:prSet presAssocID="{23A27020-8BD2-4FEB-9121-D1ACCF1FD87C}" presName="parentText" presStyleLbl="node1" presStyleIdx="1" presStyleCnt="6">
        <dgm:presLayoutVars>
          <dgm:chMax val="0"/>
          <dgm:bulletEnabled val="1"/>
        </dgm:presLayoutVars>
      </dgm:prSet>
      <dgm:spPr/>
      <dgm:t>
        <a:bodyPr/>
        <a:lstStyle/>
        <a:p>
          <a:endParaRPr lang="en-US"/>
        </a:p>
      </dgm:t>
    </dgm:pt>
    <dgm:pt modelId="{50268E4D-389E-497F-B5BB-A350484A2215}" type="pres">
      <dgm:prSet presAssocID="{5A12B6A8-A152-4E05-BF6C-DBC6AE90333B}" presName="spacer" presStyleCnt="0"/>
      <dgm:spPr/>
    </dgm:pt>
    <dgm:pt modelId="{0244694C-7915-4049-A07E-CA1FEEDC7907}" type="pres">
      <dgm:prSet presAssocID="{4BF2440C-9D43-49CF-9697-F389906554F4}" presName="parentText" presStyleLbl="node1" presStyleIdx="2" presStyleCnt="6">
        <dgm:presLayoutVars>
          <dgm:chMax val="0"/>
          <dgm:bulletEnabled val="1"/>
        </dgm:presLayoutVars>
      </dgm:prSet>
      <dgm:spPr/>
      <dgm:t>
        <a:bodyPr/>
        <a:lstStyle/>
        <a:p>
          <a:endParaRPr lang="en-US"/>
        </a:p>
      </dgm:t>
    </dgm:pt>
    <dgm:pt modelId="{F6DFF294-022E-4242-93D3-0A1C14B6EDD0}" type="pres">
      <dgm:prSet presAssocID="{CF24100E-82B6-4060-8D07-9AC40194AAF0}" presName="spacer" presStyleCnt="0"/>
      <dgm:spPr/>
    </dgm:pt>
    <dgm:pt modelId="{17A3E5FD-6826-4EE1-9210-B772F495E8F3}" type="pres">
      <dgm:prSet presAssocID="{D816ACFE-8A42-4D51-A61B-310B1BA2EB50}" presName="parentText" presStyleLbl="node1" presStyleIdx="3" presStyleCnt="6">
        <dgm:presLayoutVars>
          <dgm:chMax val="0"/>
          <dgm:bulletEnabled val="1"/>
        </dgm:presLayoutVars>
      </dgm:prSet>
      <dgm:spPr/>
      <dgm:t>
        <a:bodyPr/>
        <a:lstStyle/>
        <a:p>
          <a:endParaRPr lang="en-US"/>
        </a:p>
      </dgm:t>
    </dgm:pt>
    <dgm:pt modelId="{FD82963F-C1B8-4D6D-AD22-18BFC32B840C}" type="pres">
      <dgm:prSet presAssocID="{D1964FC6-818E-45B1-80D7-17061CFBE059}" presName="spacer" presStyleCnt="0"/>
      <dgm:spPr/>
    </dgm:pt>
    <dgm:pt modelId="{2E974A94-821C-4873-B36B-D1A91CB06C4E}" type="pres">
      <dgm:prSet presAssocID="{F86E0E9E-AF11-4AED-9C15-5947CE5C9B05}" presName="parentText" presStyleLbl="node1" presStyleIdx="4" presStyleCnt="6">
        <dgm:presLayoutVars>
          <dgm:chMax val="0"/>
          <dgm:bulletEnabled val="1"/>
        </dgm:presLayoutVars>
      </dgm:prSet>
      <dgm:spPr/>
      <dgm:t>
        <a:bodyPr/>
        <a:lstStyle/>
        <a:p>
          <a:endParaRPr lang="en-US"/>
        </a:p>
      </dgm:t>
    </dgm:pt>
    <dgm:pt modelId="{CA323FAB-56CC-4FAB-AC7C-F70593B2345C}" type="pres">
      <dgm:prSet presAssocID="{47046BAD-B6D0-493C-BD9D-4A7DF5BAF7C2}" presName="spacer" presStyleCnt="0"/>
      <dgm:spPr/>
    </dgm:pt>
    <dgm:pt modelId="{FB3EEEA8-3045-4DFF-BF3D-9CBCDABDF0CD}" type="pres">
      <dgm:prSet presAssocID="{D59A75C9-F699-4203-A1DD-E49C756D1C7E}" presName="parentText" presStyleLbl="node1" presStyleIdx="5" presStyleCnt="6">
        <dgm:presLayoutVars>
          <dgm:chMax val="0"/>
          <dgm:bulletEnabled val="1"/>
        </dgm:presLayoutVars>
      </dgm:prSet>
      <dgm:spPr/>
      <dgm:t>
        <a:bodyPr/>
        <a:lstStyle/>
        <a:p>
          <a:endParaRPr lang="en-US"/>
        </a:p>
      </dgm:t>
    </dgm:pt>
  </dgm:ptLst>
  <dgm:cxnLst>
    <dgm:cxn modelId="{D851863F-869F-4EE7-9C50-643DAD84122A}" srcId="{E1AD010E-B836-4C5B-A020-C011892E4B3F}" destId="{D59A75C9-F699-4203-A1DD-E49C756D1C7E}" srcOrd="5" destOrd="0" parTransId="{AAFCA17D-1C35-45CD-AF68-193972A34951}" sibTransId="{60985204-D709-4F4F-A40E-BB4DC566213B}"/>
    <dgm:cxn modelId="{EE353C37-4F51-42E8-BC8C-9604C1EB6261}" type="presOf" srcId="{4BF2440C-9D43-49CF-9697-F389906554F4}" destId="{0244694C-7915-4049-A07E-CA1FEEDC7907}" srcOrd="0" destOrd="0" presId="urn:microsoft.com/office/officeart/2005/8/layout/vList2"/>
    <dgm:cxn modelId="{6FBF8A35-D554-408B-AD14-457F881085EE}" srcId="{E1AD010E-B836-4C5B-A020-C011892E4B3F}" destId="{F86E0E9E-AF11-4AED-9C15-5947CE5C9B05}" srcOrd="4" destOrd="0" parTransId="{3F8A09B9-F2D8-4A51-B0B2-AC3F93360F49}" sibTransId="{47046BAD-B6D0-493C-BD9D-4A7DF5BAF7C2}"/>
    <dgm:cxn modelId="{45B2EFF0-3F06-4C6D-97C3-8F128D295A54}" type="presOf" srcId="{F86E0E9E-AF11-4AED-9C15-5947CE5C9B05}" destId="{2E974A94-821C-4873-B36B-D1A91CB06C4E}" srcOrd="0" destOrd="0" presId="urn:microsoft.com/office/officeart/2005/8/layout/vList2"/>
    <dgm:cxn modelId="{310C6376-F61E-4E5D-B3C8-6F0A280ED753}" type="presOf" srcId="{E1AD010E-B836-4C5B-A020-C011892E4B3F}" destId="{58EA5F24-9B59-4A74-9073-BE3F6A1F6602}" srcOrd="0" destOrd="0" presId="urn:microsoft.com/office/officeart/2005/8/layout/vList2"/>
    <dgm:cxn modelId="{E9C02AF4-83DA-4A0C-B094-ED66F54F4D2A}" srcId="{E1AD010E-B836-4C5B-A020-C011892E4B3F}" destId="{23A27020-8BD2-4FEB-9121-D1ACCF1FD87C}" srcOrd="1" destOrd="0" parTransId="{02685501-5B96-4A7D-8A62-6FBA44467597}" sibTransId="{5A12B6A8-A152-4E05-BF6C-DBC6AE90333B}"/>
    <dgm:cxn modelId="{DB7D875C-CCDF-45AA-BE97-FC9677C10D92}" srcId="{E1AD010E-B836-4C5B-A020-C011892E4B3F}" destId="{FA08051C-F70D-4290-B930-1E58B9462EE5}" srcOrd="0" destOrd="0" parTransId="{3B305F09-CDA8-4ED3-A616-132483B51F9B}" sibTransId="{CDB6EC93-2ED9-469E-8E29-C3DCF916DF13}"/>
    <dgm:cxn modelId="{31CD929C-5C9D-4C04-BBE4-CD5FEB68A299}" type="presOf" srcId="{23A27020-8BD2-4FEB-9121-D1ACCF1FD87C}" destId="{275150FC-81EB-45D3-AB1E-FA162553067D}" srcOrd="0" destOrd="0" presId="urn:microsoft.com/office/officeart/2005/8/layout/vList2"/>
    <dgm:cxn modelId="{412F1E35-9ABB-41EC-9127-CD9466CD25CA}" type="presOf" srcId="{D59A75C9-F699-4203-A1DD-E49C756D1C7E}" destId="{FB3EEEA8-3045-4DFF-BF3D-9CBCDABDF0CD}" srcOrd="0" destOrd="0" presId="urn:microsoft.com/office/officeart/2005/8/layout/vList2"/>
    <dgm:cxn modelId="{DA94A9B3-85B8-4131-8ED9-DBA2334EE9AA}" srcId="{E1AD010E-B836-4C5B-A020-C011892E4B3F}" destId="{4BF2440C-9D43-49CF-9697-F389906554F4}" srcOrd="2" destOrd="0" parTransId="{6410C4D7-5EA9-4BA7-95B3-D5B9E8EDBBB1}" sibTransId="{CF24100E-82B6-4060-8D07-9AC40194AAF0}"/>
    <dgm:cxn modelId="{45C00108-32DE-462D-AC87-12D5A7D2469F}" srcId="{E1AD010E-B836-4C5B-A020-C011892E4B3F}" destId="{D816ACFE-8A42-4D51-A61B-310B1BA2EB50}" srcOrd="3" destOrd="0" parTransId="{2C5BBC7E-2C25-4617-AA9E-D8FAFB6F2682}" sibTransId="{D1964FC6-818E-45B1-80D7-17061CFBE059}"/>
    <dgm:cxn modelId="{E380DFE8-894C-4E74-B5F5-1FA01829A0A7}" type="presOf" srcId="{FA08051C-F70D-4290-B930-1E58B9462EE5}" destId="{D5A9501B-780F-4F9E-9875-2A3F7B7426BE}" srcOrd="0" destOrd="0" presId="urn:microsoft.com/office/officeart/2005/8/layout/vList2"/>
    <dgm:cxn modelId="{6215C5DB-3522-4847-B64D-7002296D99D1}" type="presOf" srcId="{D816ACFE-8A42-4D51-A61B-310B1BA2EB50}" destId="{17A3E5FD-6826-4EE1-9210-B772F495E8F3}" srcOrd="0" destOrd="0" presId="urn:microsoft.com/office/officeart/2005/8/layout/vList2"/>
    <dgm:cxn modelId="{EE3929AE-877F-416C-B321-D2E19B93EFC0}" type="presParOf" srcId="{58EA5F24-9B59-4A74-9073-BE3F6A1F6602}" destId="{D5A9501B-780F-4F9E-9875-2A3F7B7426BE}" srcOrd="0" destOrd="0" presId="urn:microsoft.com/office/officeart/2005/8/layout/vList2"/>
    <dgm:cxn modelId="{7E283F98-848E-49D0-ABE6-9420FA815465}" type="presParOf" srcId="{58EA5F24-9B59-4A74-9073-BE3F6A1F6602}" destId="{146AB22C-DB3C-4A21-A612-0CE88F70051C}" srcOrd="1" destOrd="0" presId="urn:microsoft.com/office/officeart/2005/8/layout/vList2"/>
    <dgm:cxn modelId="{847DF621-7205-4D4C-97B9-022B6F424604}" type="presParOf" srcId="{58EA5F24-9B59-4A74-9073-BE3F6A1F6602}" destId="{275150FC-81EB-45D3-AB1E-FA162553067D}" srcOrd="2" destOrd="0" presId="urn:microsoft.com/office/officeart/2005/8/layout/vList2"/>
    <dgm:cxn modelId="{4DC7E3B9-52E8-46C5-A45C-606164CF441D}" type="presParOf" srcId="{58EA5F24-9B59-4A74-9073-BE3F6A1F6602}" destId="{50268E4D-389E-497F-B5BB-A350484A2215}" srcOrd="3" destOrd="0" presId="urn:microsoft.com/office/officeart/2005/8/layout/vList2"/>
    <dgm:cxn modelId="{0FAB4369-CD54-4E27-ADFF-0328AEC05309}" type="presParOf" srcId="{58EA5F24-9B59-4A74-9073-BE3F6A1F6602}" destId="{0244694C-7915-4049-A07E-CA1FEEDC7907}" srcOrd="4" destOrd="0" presId="urn:microsoft.com/office/officeart/2005/8/layout/vList2"/>
    <dgm:cxn modelId="{4D7907E8-16B8-4548-AAC4-645EBEF453F3}" type="presParOf" srcId="{58EA5F24-9B59-4A74-9073-BE3F6A1F6602}" destId="{F6DFF294-022E-4242-93D3-0A1C14B6EDD0}" srcOrd="5" destOrd="0" presId="urn:microsoft.com/office/officeart/2005/8/layout/vList2"/>
    <dgm:cxn modelId="{A30082F2-DDC6-41EE-A753-EE7DAA7165B1}" type="presParOf" srcId="{58EA5F24-9B59-4A74-9073-BE3F6A1F6602}" destId="{17A3E5FD-6826-4EE1-9210-B772F495E8F3}" srcOrd="6" destOrd="0" presId="urn:microsoft.com/office/officeart/2005/8/layout/vList2"/>
    <dgm:cxn modelId="{20006D82-DEB7-4542-97A9-999F17D2C2DF}" type="presParOf" srcId="{58EA5F24-9B59-4A74-9073-BE3F6A1F6602}" destId="{FD82963F-C1B8-4D6D-AD22-18BFC32B840C}" srcOrd="7" destOrd="0" presId="urn:microsoft.com/office/officeart/2005/8/layout/vList2"/>
    <dgm:cxn modelId="{EA62E230-0226-4F83-BF99-2682A1734811}" type="presParOf" srcId="{58EA5F24-9B59-4A74-9073-BE3F6A1F6602}" destId="{2E974A94-821C-4873-B36B-D1A91CB06C4E}" srcOrd="8" destOrd="0" presId="urn:microsoft.com/office/officeart/2005/8/layout/vList2"/>
    <dgm:cxn modelId="{31D0E6E1-138F-45D3-8529-D3241873E543}" type="presParOf" srcId="{58EA5F24-9B59-4A74-9073-BE3F6A1F6602}" destId="{CA323FAB-56CC-4FAB-AC7C-F70593B2345C}" srcOrd="9" destOrd="0" presId="urn:microsoft.com/office/officeart/2005/8/layout/vList2"/>
    <dgm:cxn modelId="{5E490257-40ED-4F6E-A2AC-557FF2E8470D}" type="presParOf" srcId="{58EA5F24-9B59-4A74-9073-BE3F6A1F6602}" destId="{FB3EEEA8-3045-4DFF-BF3D-9CBCDABDF0CD}"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BF8420-D96D-49A1-98A2-3C373A6AB79E}"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n-US"/>
        </a:p>
      </dgm:t>
    </dgm:pt>
    <dgm:pt modelId="{30459DB7-95CC-464F-A76D-4FC7AF4507CE}">
      <dgm:prSet/>
      <dgm:spPr/>
      <dgm:t>
        <a:bodyPr/>
        <a:lstStyle/>
        <a:p>
          <a:pPr rtl="0"/>
          <a:r>
            <a:rPr lang="en-US" b="1" dirty="0" smtClean="0"/>
            <a:t>Consultants.  </a:t>
          </a:r>
          <a:endParaRPr lang="en-US" b="1" dirty="0"/>
        </a:p>
      </dgm:t>
    </dgm:pt>
    <dgm:pt modelId="{3B5730A5-3CA6-42DD-8C3B-00FC3F55E2C8}" type="parTrans" cxnId="{5F7406DD-B0DE-489B-9D19-95FC051AE9E7}">
      <dgm:prSet/>
      <dgm:spPr/>
      <dgm:t>
        <a:bodyPr/>
        <a:lstStyle/>
        <a:p>
          <a:endParaRPr lang="en-US"/>
        </a:p>
      </dgm:t>
    </dgm:pt>
    <dgm:pt modelId="{43766528-83F3-41B9-9013-CBFE7427317D}" type="sibTrans" cxnId="{5F7406DD-B0DE-489B-9D19-95FC051AE9E7}">
      <dgm:prSet/>
      <dgm:spPr/>
      <dgm:t>
        <a:bodyPr/>
        <a:lstStyle/>
        <a:p>
          <a:endParaRPr lang="en-US"/>
        </a:p>
      </dgm:t>
    </dgm:pt>
    <dgm:pt modelId="{56788D4B-0B81-4063-9E42-C9086E4D0E45}">
      <dgm:prSet/>
      <dgm:spPr>
        <a:solidFill>
          <a:schemeClr val="lt1">
            <a:hueOff val="0"/>
            <a:satOff val="0"/>
            <a:lumOff val="0"/>
            <a:alpha val="69000"/>
          </a:schemeClr>
        </a:solidFill>
      </dgm:spPr>
      <dgm:t>
        <a:bodyPr/>
        <a:lstStyle/>
        <a:p>
          <a:pPr rtl="0"/>
          <a:r>
            <a:rPr lang="en-US" b="1" dirty="0" smtClean="0"/>
            <a:t>A </a:t>
          </a:r>
          <a:r>
            <a:rPr lang="en-US" b="1" dirty="0" smtClean="0">
              <a:hlinkClick xmlns:r="http://schemas.openxmlformats.org/officeDocument/2006/relationships" r:id="rId1"/>
            </a:rPr>
            <a:t>Professional Services Agreement </a:t>
          </a:r>
          <a:r>
            <a:rPr lang="en-US" b="1" dirty="0" smtClean="0"/>
            <a:t>is also required. </a:t>
          </a:r>
          <a:endParaRPr lang="en-US" b="1" dirty="0"/>
        </a:p>
      </dgm:t>
    </dgm:pt>
    <dgm:pt modelId="{3D6C8976-D4D5-44C2-AC5B-978B43E712D0}" type="parTrans" cxnId="{BF6C2739-FC45-4534-B3CA-9C693F04C83B}">
      <dgm:prSet/>
      <dgm:spPr/>
      <dgm:t>
        <a:bodyPr/>
        <a:lstStyle/>
        <a:p>
          <a:endParaRPr lang="en-US"/>
        </a:p>
      </dgm:t>
    </dgm:pt>
    <dgm:pt modelId="{CC44D28F-9BA6-437C-B026-6EBF883C34AC}" type="sibTrans" cxnId="{BF6C2739-FC45-4534-B3CA-9C693F04C83B}">
      <dgm:prSet/>
      <dgm:spPr/>
      <dgm:t>
        <a:bodyPr/>
        <a:lstStyle/>
        <a:p>
          <a:endParaRPr lang="en-US"/>
        </a:p>
      </dgm:t>
    </dgm:pt>
    <dgm:pt modelId="{6AA698E0-216D-4186-A26D-7EB37556736A}">
      <dgm:prSet/>
      <dgm:spPr/>
      <dgm:t>
        <a:bodyPr/>
        <a:lstStyle/>
        <a:p>
          <a:pPr rtl="0"/>
          <a:r>
            <a:rPr lang="en-US" b="1" dirty="0" smtClean="0"/>
            <a:t>Guest lecturers. </a:t>
          </a:r>
          <a:endParaRPr lang="en-US" b="1" dirty="0"/>
        </a:p>
      </dgm:t>
    </dgm:pt>
    <dgm:pt modelId="{1A9C37A9-70D1-4353-8EDE-F93D6267A85E}" type="parTrans" cxnId="{D3697B0A-0D15-45F9-85E1-93A7D2B60DAC}">
      <dgm:prSet/>
      <dgm:spPr/>
      <dgm:t>
        <a:bodyPr/>
        <a:lstStyle/>
        <a:p>
          <a:endParaRPr lang="en-US"/>
        </a:p>
      </dgm:t>
    </dgm:pt>
    <dgm:pt modelId="{BEBAE076-791E-4828-8894-CBDDC944A321}" type="sibTrans" cxnId="{D3697B0A-0D15-45F9-85E1-93A7D2B60DAC}">
      <dgm:prSet/>
      <dgm:spPr/>
      <dgm:t>
        <a:bodyPr/>
        <a:lstStyle/>
        <a:p>
          <a:endParaRPr lang="en-US"/>
        </a:p>
      </dgm:t>
    </dgm:pt>
    <dgm:pt modelId="{E3BFFC35-1C3C-468F-9728-5BC25E043AF2}">
      <dgm:prSet/>
      <dgm:spPr>
        <a:solidFill>
          <a:schemeClr val="lt1">
            <a:hueOff val="0"/>
            <a:satOff val="0"/>
            <a:lumOff val="0"/>
            <a:alpha val="69000"/>
          </a:schemeClr>
        </a:solidFill>
      </dgm:spPr>
      <dgm:t>
        <a:bodyPr/>
        <a:lstStyle/>
        <a:p>
          <a:pPr rtl="0"/>
          <a:r>
            <a:rPr lang="en-US" b="1" dirty="0" smtClean="0"/>
            <a:t>A </a:t>
          </a:r>
          <a:r>
            <a:rPr lang="en-US" b="1" dirty="0" smtClean="0">
              <a:hlinkClick xmlns:r="http://schemas.openxmlformats.org/officeDocument/2006/relationships" r:id="rId2"/>
            </a:rPr>
            <a:t>Guest Lecturer/Performer Agreement </a:t>
          </a:r>
          <a:r>
            <a:rPr lang="en-US" b="1" dirty="0" smtClean="0"/>
            <a:t>is also required. </a:t>
          </a:r>
          <a:endParaRPr lang="en-US" b="1" dirty="0"/>
        </a:p>
      </dgm:t>
    </dgm:pt>
    <dgm:pt modelId="{5697094E-5975-4C79-BB75-789472DFE870}" type="parTrans" cxnId="{4FCCC59B-35F5-44CB-8E51-837EEB6F8925}">
      <dgm:prSet/>
      <dgm:spPr/>
      <dgm:t>
        <a:bodyPr/>
        <a:lstStyle/>
        <a:p>
          <a:endParaRPr lang="en-US"/>
        </a:p>
      </dgm:t>
    </dgm:pt>
    <dgm:pt modelId="{0A632344-AF87-4EB7-82A6-5E39177B44FC}" type="sibTrans" cxnId="{4FCCC59B-35F5-44CB-8E51-837EEB6F8925}">
      <dgm:prSet/>
      <dgm:spPr/>
      <dgm:t>
        <a:bodyPr/>
        <a:lstStyle/>
        <a:p>
          <a:endParaRPr lang="en-US"/>
        </a:p>
      </dgm:t>
    </dgm:pt>
    <dgm:pt modelId="{AFAD3091-7E5B-4B46-84A0-C0841F410EE0}">
      <dgm:prSet/>
      <dgm:spPr/>
      <dgm:t>
        <a:bodyPr/>
        <a:lstStyle/>
        <a:p>
          <a:pPr rtl="0"/>
          <a:r>
            <a:rPr lang="en-US" b="1" dirty="0" smtClean="0"/>
            <a:t>Independent contractors. </a:t>
          </a:r>
          <a:endParaRPr lang="en-US" b="1" dirty="0"/>
        </a:p>
      </dgm:t>
    </dgm:pt>
    <dgm:pt modelId="{113BD3A3-9FE4-4384-B411-1C4E36D38BA1}" type="parTrans" cxnId="{88C2DB6D-C697-43C0-BB0E-7C7144FDB21F}">
      <dgm:prSet/>
      <dgm:spPr/>
      <dgm:t>
        <a:bodyPr/>
        <a:lstStyle/>
        <a:p>
          <a:endParaRPr lang="en-US"/>
        </a:p>
      </dgm:t>
    </dgm:pt>
    <dgm:pt modelId="{E1CAA903-7242-48CF-8469-F04A7E3E4FC8}" type="sibTrans" cxnId="{88C2DB6D-C697-43C0-BB0E-7C7144FDB21F}">
      <dgm:prSet/>
      <dgm:spPr/>
      <dgm:t>
        <a:bodyPr/>
        <a:lstStyle/>
        <a:p>
          <a:endParaRPr lang="en-US"/>
        </a:p>
      </dgm:t>
    </dgm:pt>
    <dgm:pt modelId="{1EF65EB5-7BC6-4BEF-A0C6-FCB4B7C84E53}">
      <dgm:prSet/>
      <dgm:spPr>
        <a:solidFill>
          <a:schemeClr val="lt1">
            <a:hueOff val="0"/>
            <a:satOff val="0"/>
            <a:lumOff val="0"/>
            <a:alpha val="69000"/>
          </a:schemeClr>
        </a:solidFill>
      </dgm:spPr>
      <dgm:t>
        <a:bodyPr/>
        <a:lstStyle/>
        <a:p>
          <a:pPr rtl="0"/>
          <a:r>
            <a:rPr lang="en-US" b="1" dirty="0" smtClean="0"/>
            <a:t>A </a:t>
          </a:r>
          <a:r>
            <a:rPr lang="en-US" b="1" dirty="0" smtClean="0">
              <a:hlinkClick xmlns:r="http://schemas.openxmlformats.org/officeDocument/2006/relationships" r:id="rId1"/>
            </a:rPr>
            <a:t>Professional Services Agreement </a:t>
          </a:r>
          <a:r>
            <a:rPr lang="en-US" b="1" dirty="0" smtClean="0"/>
            <a:t>is also required.	</a:t>
          </a:r>
          <a:endParaRPr lang="en-US" dirty="0"/>
        </a:p>
      </dgm:t>
    </dgm:pt>
    <dgm:pt modelId="{98D0121D-AA96-4E4F-8F9C-511E741C2C06}" type="parTrans" cxnId="{6FD62959-4A42-4C6A-BBCE-110D076A26FC}">
      <dgm:prSet/>
      <dgm:spPr/>
      <dgm:t>
        <a:bodyPr/>
        <a:lstStyle/>
        <a:p>
          <a:endParaRPr lang="en-US"/>
        </a:p>
      </dgm:t>
    </dgm:pt>
    <dgm:pt modelId="{00839973-46D6-4841-AE9A-1C8E45B1FDAD}" type="sibTrans" cxnId="{6FD62959-4A42-4C6A-BBCE-110D076A26FC}">
      <dgm:prSet/>
      <dgm:spPr/>
      <dgm:t>
        <a:bodyPr/>
        <a:lstStyle/>
        <a:p>
          <a:endParaRPr lang="en-US"/>
        </a:p>
      </dgm:t>
    </dgm:pt>
    <dgm:pt modelId="{D3F04FFE-A748-4988-B243-3EECAC72DF7E}">
      <dgm:prSet/>
      <dgm:spPr/>
      <dgm:t>
        <a:bodyPr/>
        <a:lstStyle/>
        <a:p>
          <a:pPr rtl="0"/>
          <a:r>
            <a:rPr lang="en-US" b="1" dirty="0" smtClean="0"/>
            <a:t>Performers (Individual and Group) .  </a:t>
          </a:r>
          <a:endParaRPr lang="en-US" b="1" dirty="0"/>
        </a:p>
      </dgm:t>
    </dgm:pt>
    <dgm:pt modelId="{A2B587CC-1E01-45A8-9066-01B518A3065D}" type="parTrans" cxnId="{C8ADA305-1B43-4E42-9081-A185C0185137}">
      <dgm:prSet/>
      <dgm:spPr/>
      <dgm:t>
        <a:bodyPr/>
        <a:lstStyle/>
        <a:p>
          <a:endParaRPr lang="en-US"/>
        </a:p>
      </dgm:t>
    </dgm:pt>
    <dgm:pt modelId="{4CE59E24-77EE-43DE-A866-A78146F8A6DF}" type="sibTrans" cxnId="{C8ADA305-1B43-4E42-9081-A185C0185137}">
      <dgm:prSet/>
      <dgm:spPr/>
      <dgm:t>
        <a:bodyPr/>
        <a:lstStyle/>
        <a:p>
          <a:endParaRPr lang="en-US"/>
        </a:p>
      </dgm:t>
    </dgm:pt>
    <dgm:pt modelId="{7125619B-982E-4A3B-BC8C-F1E59D2F2779}">
      <dgm:prSet/>
      <dgm:spPr>
        <a:solidFill>
          <a:schemeClr val="lt1">
            <a:hueOff val="0"/>
            <a:satOff val="0"/>
            <a:lumOff val="0"/>
            <a:alpha val="69000"/>
          </a:schemeClr>
        </a:solidFill>
      </dgm:spPr>
      <dgm:t>
        <a:bodyPr/>
        <a:lstStyle/>
        <a:p>
          <a:pPr rtl="0"/>
          <a:r>
            <a:rPr lang="en-US" b="1" dirty="0" smtClean="0"/>
            <a:t>A </a:t>
          </a:r>
          <a:r>
            <a:rPr lang="en-US" b="1" dirty="0" smtClean="0">
              <a:hlinkClick xmlns:r="http://schemas.openxmlformats.org/officeDocument/2006/relationships" r:id="rId2"/>
            </a:rPr>
            <a:t>Guest Lecturer/Performer Agreement </a:t>
          </a:r>
          <a:r>
            <a:rPr lang="en-US" b="1" dirty="0" smtClean="0"/>
            <a:t>is also required.</a:t>
          </a:r>
          <a:endParaRPr lang="en-US" dirty="0"/>
        </a:p>
      </dgm:t>
    </dgm:pt>
    <dgm:pt modelId="{E79AB2AC-1360-4AC9-B13A-4242286EC0F9}" type="parTrans" cxnId="{F001D269-D378-48F7-98B3-AF2B1E9E49F8}">
      <dgm:prSet/>
      <dgm:spPr/>
      <dgm:t>
        <a:bodyPr/>
        <a:lstStyle/>
        <a:p>
          <a:endParaRPr lang="en-US"/>
        </a:p>
      </dgm:t>
    </dgm:pt>
    <dgm:pt modelId="{37E7F83D-5EF9-4131-8C7A-593E6988747B}" type="sibTrans" cxnId="{F001D269-D378-48F7-98B3-AF2B1E9E49F8}">
      <dgm:prSet/>
      <dgm:spPr/>
      <dgm:t>
        <a:bodyPr/>
        <a:lstStyle/>
        <a:p>
          <a:endParaRPr lang="en-US"/>
        </a:p>
      </dgm:t>
    </dgm:pt>
    <dgm:pt modelId="{6E9F77A9-042E-4A63-83B2-4A5442C41705}">
      <dgm:prSet/>
      <dgm:spPr/>
      <dgm:t>
        <a:bodyPr/>
        <a:lstStyle/>
        <a:p>
          <a:pPr rtl="0"/>
          <a:r>
            <a:rPr lang="en-US" b="1" dirty="0" smtClean="0"/>
            <a:t>Honorarium </a:t>
          </a:r>
          <a:endParaRPr lang="en-US" dirty="0"/>
        </a:p>
      </dgm:t>
    </dgm:pt>
    <dgm:pt modelId="{37DFBC2F-99C8-47F6-B1C8-F06E12B19FC5}" type="parTrans" cxnId="{953F3ABC-EA0B-4CB2-A773-271737FC9227}">
      <dgm:prSet/>
      <dgm:spPr/>
      <dgm:t>
        <a:bodyPr/>
        <a:lstStyle/>
        <a:p>
          <a:endParaRPr lang="en-US"/>
        </a:p>
      </dgm:t>
    </dgm:pt>
    <dgm:pt modelId="{368D0495-CE4E-4C95-8E1E-8F3C7D2B9EBE}" type="sibTrans" cxnId="{953F3ABC-EA0B-4CB2-A773-271737FC9227}">
      <dgm:prSet/>
      <dgm:spPr/>
      <dgm:t>
        <a:bodyPr/>
        <a:lstStyle/>
        <a:p>
          <a:endParaRPr lang="en-US"/>
        </a:p>
      </dgm:t>
    </dgm:pt>
    <dgm:pt modelId="{694C6BBF-B17C-45FF-AA5D-D0BFC603C6C9}">
      <dgm:prSet/>
      <dgm:spPr>
        <a:solidFill>
          <a:schemeClr val="lt1">
            <a:hueOff val="0"/>
            <a:satOff val="0"/>
            <a:lumOff val="0"/>
            <a:alpha val="69000"/>
          </a:schemeClr>
        </a:solidFill>
      </dgm:spPr>
      <dgm:t>
        <a:bodyPr/>
        <a:lstStyle/>
        <a:p>
          <a:pPr rtl="0"/>
          <a:r>
            <a:rPr lang="en-US" b="1" dirty="0" smtClean="0"/>
            <a:t>An honorary payment made on a special and non-routine basis to an individual who is not an employee of the university to recognize outstanding achievement, demonstrate respect or esteem for the individual’s status or position, or to acknowledge the contribution of gratuitous services to the university. </a:t>
          </a:r>
          <a:r>
            <a:rPr lang="en-US" b="1" dirty="0" smtClean="0"/>
            <a:t>It does </a:t>
          </a:r>
          <a:r>
            <a:rPr lang="en-US" b="1" dirty="0" smtClean="0"/>
            <a:t>not include prizes and awards to university personnel. Click </a:t>
          </a:r>
          <a:r>
            <a:rPr lang="en-US" b="1" dirty="0" smtClean="0">
              <a:hlinkClick xmlns:r="http://schemas.openxmlformats.org/officeDocument/2006/relationships" r:id="rId3"/>
            </a:rPr>
            <a:t>here</a:t>
          </a:r>
          <a:r>
            <a:rPr lang="en-US" b="1" dirty="0" smtClean="0"/>
            <a:t> for Honorarium guidelines.</a:t>
          </a:r>
          <a:endParaRPr lang="en-US" dirty="0"/>
        </a:p>
      </dgm:t>
    </dgm:pt>
    <dgm:pt modelId="{E4792AFB-AFE8-4918-96D8-389DFF0DB5C3}" type="parTrans" cxnId="{F49614FF-5BE4-4E34-8F36-A2B8C45CC071}">
      <dgm:prSet/>
      <dgm:spPr/>
      <dgm:t>
        <a:bodyPr/>
        <a:lstStyle/>
        <a:p>
          <a:endParaRPr lang="en-US"/>
        </a:p>
      </dgm:t>
    </dgm:pt>
    <dgm:pt modelId="{F1E136CA-6AF6-4F87-AB7B-9574EADF4DEE}" type="sibTrans" cxnId="{F49614FF-5BE4-4E34-8F36-A2B8C45CC071}">
      <dgm:prSet/>
      <dgm:spPr/>
      <dgm:t>
        <a:bodyPr/>
        <a:lstStyle/>
        <a:p>
          <a:endParaRPr lang="en-US"/>
        </a:p>
      </dgm:t>
    </dgm:pt>
    <dgm:pt modelId="{C5B12E69-8370-48F7-BE2E-6B7D06473461}">
      <dgm:prSet/>
      <dgm:spPr/>
      <dgm:t>
        <a:bodyPr/>
        <a:lstStyle/>
        <a:p>
          <a:pPr rtl="0"/>
          <a:r>
            <a:rPr lang="en-US" b="1" dirty="0" smtClean="0"/>
            <a:t>Please review:</a:t>
          </a:r>
          <a:endParaRPr lang="en-US" dirty="0"/>
        </a:p>
      </dgm:t>
    </dgm:pt>
    <dgm:pt modelId="{FC014894-3EF5-4E79-A9EA-29CB81762A2A}" type="parTrans" cxnId="{9F984B31-9AA2-4A83-BF91-B369210165DA}">
      <dgm:prSet/>
      <dgm:spPr/>
      <dgm:t>
        <a:bodyPr/>
        <a:lstStyle/>
        <a:p>
          <a:endParaRPr lang="en-US"/>
        </a:p>
      </dgm:t>
    </dgm:pt>
    <dgm:pt modelId="{2503211A-5346-4799-8D5E-00871549F0A6}" type="sibTrans" cxnId="{9F984B31-9AA2-4A83-BF91-B369210165DA}">
      <dgm:prSet/>
      <dgm:spPr/>
      <dgm:t>
        <a:bodyPr/>
        <a:lstStyle/>
        <a:p>
          <a:endParaRPr lang="en-US"/>
        </a:p>
      </dgm:t>
    </dgm:pt>
    <dgm:pt modelId="{4F89AB8F-9595-42EF-B158-E79861521704}">
      <dgm:prSet/>
      <dgm:spPr>
        <a:solidFill>
          <a:schemeClr val="lt1">
            <a:hueOff val="0"/>
            <a:satOff val="0"/>
            <a:lumOff val="0"/>
            <a:alpha val="69000"/>
          </a:schemeClr>
        </a:solidFill>
      </dgm:spPr>
      <dgm:t>
        <a:bodyPr/>
        <a:lstStyle/>
        <a:p>
          <a:pPr rtl="0"/>
          <a:r>
            <a:rPr lang="en-US" b="1" dirty="0" smtClean="0">
              <a:hlinkClick xmlns:r="http://schemas.openxmlformats.org/officeDocument/2006/relationships" r:id="rId4"/>
            </a:rPr>
            <a:t>University Regulations Policy 3-111 </a:t>
          </a:r>
          <a:r>
            <a:rPr lang="en-US" b="1" dirty="0" smtClean="0"/>
            <a:t> Independent Consultant and Independent Contractor </a:t>
          </a:r>
          <a:br>
            <a:rPr lang="en-US" b="1" dirty="0" smtClean="0"/>
          </a:br>
          <a:r>
            <a:rPr lang="en-US" b="1" dirty="0" smtClean="0"/>
            <a:t>Professional Service Agreements </a:t>
          </a:r>
          <a:endParaRPr lang="en-US" dirty="0"/>
        </a:p>
      </dgm:t>
    </dgm:pt>
    <dgm:pt modelId="{BDCE455C-DC50-4568-BAB5-51F2C2358B36}" type="parTrans" cxnId="{EAD1D000-B7F7-40F4-A50E-55AC98F416C2}">
      <dgm:prSet/>
      <dgm:spPr/>
      <dgm:t>
        <a:bodyPr/>
        <a:lstStyle/>
        <a:p>
          <a:endParaRPr lang="en-US"/>
        </a:p>
      </dgm:t>
    </dgm:pt>
    <dgm:pt modelId="{328C3B6F-61E4-4F99-B847-895D68FCBB56}" type="sibTrans" cxnId="{EAD1D000-B7F7-40F4-A50E-55AC98F416C2}">
      <dgm:prSet/>
      <dgm:spPr/>
      <dgm:t>
        <a:bodyPr/>
        <a:lstStyle/>
        <a:p>
          <a:endParaRPr lang="en-US"/>
        </a:p>
      </dgm:t>
    </dgm:pt>
    <dgm:pt modelId="{119FA7AA-97F1-4AC7-8C90-35A34A7357C0}">
      <dgm:prSet/>
      <dgm:spPr>
        <a:solidFill>
          <a:schemeClr val="lt1">
            <a:hueOff val="0"/>
            <a:satOff val="0"/>
            <a:lumOff val="0"/>
            <a:alpha val="69000"/>
          </a:schemeClr>
        </a:solidFill>
      </dgm:spPr>
      <dgm:t>
        <a:bodyPr/>
        <a:lstStyle/>
        <a:p>
          <a:pPr rtl="0"/>
          <a:r>
            <a:rPr lang="en-US" b="1" dirty="0" smtClean="0">
              <a:hlinkClick xmlns:r="http://schemas.openxmlformats.org/officeDocument/2006/relationships" r:id="rId3"/>
            </a:rPr>
            <a:t>University Regulations Policy 3-062</a:t>
          </a:r>
          <a:r>
            <a:rPr lang="en-US" b="1" dirty="0" smtClean="0"/>
            <a:t>  Honorarium  Payments</a:t>
          </a:r>
          <a:endParaRPr lang="en-US" b="1" dirty="0"/>
        </a:p>
      </dgm:t>
    </dgm:pt>
    <dgm:pt modelId="{63EC444F-80AD-4246-A5B1-7EF1667808C3}" type="parTrans" cxnId="{54FEB59F-FAE9-4473-9767-FED58E538857}">
      <dgm:prSet/>
      <dgm:spPr/>
      <dgm:t>
        <a:bodyPr/>
        <a:lstStyle/>
        <a:p>
          <a:endParaRPr lang="en-US"/>
        </a:p>
      </dgm:t>
    </dgm:pt>
    <dgm:pt modelId="{A33893A1-B086-4FE5-819D-27F3E70775B8}" type="sibTrans" cxnId="{54FEB59F-FAE9-4473-9767-FED58E538857}">
      <dgm:prSet/>
      <dgm:spPr/>
      <dgm:t>
        <a:bodyPr/>
        <a:lstStyle/>
        <a:p>
          <a:endParaRPr lang="en-US"/>
        </a:p>
      </dgm:t>
    </dgm:pt>
    <dgm:pt modelId="{5AB3C3D3-5A3E-4CBC-B3A9-C515B4E52A5F}" type="pres">
      <dgm:prSet presAssocID="{9EBF8420-D96D-49A1-98A2-3C373A6AB79E}" presName="linear" presStyleCnt="0">
        <dgm:presLayoutVars>
          <dgm:dir/>
          <dgm:animLvl val="lvl"/>
          <dgm:resizeHandles val="exact"/>
        </dgm:presLayoutVars>
      </dgm:prSet>
      <dgm:spPr/>
      <dgm:t>
        <a:bodyPr/>
        <a:lstStyle/>
        <a:p>
          <a:endParaRPr lang="en-US"/>
        </a:p>
      </dgm:t>
    </dgm:pt>
    <dgm:pt modelId="{EEC18BF5-5A13-4BAC-A3E8-26FCE1415F01}" type="pres">
      <dgm:prSet presAssocID="{30459DB7-95CC-464F-A76D-4FC7AF4507CE}" presName="parentLin" presStyleCnt="0"/>
      <dgm:spPr/>
    </dgm:pt>
    <dgm:pt modelId="{9395D734-8EBD-4D61-B426-1AC3C24E3E7A}" type="pres">
      <dgm:prSet presAssocID="{30459DB7-95CC-464F-A76D-4FC7AF4507CE}" presName="parentLeftMargin" presStyleLbl="node1" presStyleIdx="0" presStyleCnt="6"/>
      <dgm:spPr/>
      <dgm:t>
        <a:bodyPr/>
        <a:lstStyle/>
        <a:p>
          <a:endParaRPr lang="en-US"/>
        </a:p>
      </dgm:t>
    </dgm:pt>
    <dgm:pt modelId="{B42D2C8A-9634-4168-B2CF-B7DEA019083C}" type="pres">
      <dgm:prSet presAssocID="{30459DB7-95CC-464F-A76D-4FC7AF4507CE}" presName="parentText" presStyleLbl="node1" presStyleIdx="0" presStyleCnt="6">
        <dgm:presLayoutVars>
          <dgm:chMax val="0"/>
          <dgm:bulletEnabled val="1"/>
        </dgm:presLayoutVars>
      </dgm:prSet>
      <dgm:spPr/>
      <dgm:t>
        <a:bodyPr/>
        <a:lstStyle/>
        <a:p>
          <a:endParaRPr lang="en-US"/>
        </a:p>
      </dgm:t>
    </dgm:pt>
    <dgm:pt modelId="{FA3153CF-2C3A-4DDC-A5A3-2E96B796295F}" type="pres">
      <dgm:prSet presAssocID="{30459DB7-95CC-464F-A76D-4FC7AF4507CE}" presName="negativeSpace" presStyleCnt="0"/>
      <dgm:spPr/>
    </dgm:pt>
    <dgm:pt modelId="{30194A9E-AACD-4946-A73E-214E303C795A}" type="pres">
      <dgm:prSet presAssocID="{30459DB7-95CC-464F-A76D-4FC7AF4507CE}" presName="childText" presStyleLbl="conFgAcc1" presStyleIdx="0" presStyleCnt="6">
        <dgm:presLayoutVars>
          <dgm:bulletEnabled val="1"/>
        </dgm:presLayoutVars>
      </dgm:prSet>
      <dgm:spPr/>
      <dgm:t>
        <a:bodyPr/>
        <a:lstStyle/>
        <a:p>
          <a:endParaRPr lang="en-US"/>
        </a:p>
      </dgm:t>
    </dgm:pt>
    <dgm:pt modelId="{9E0C8AC8-ED7B-4E46-BD18-71138BB71013}" type="pres">
      <dgm:prSet presAssocID="{43766528-83F3-41B9-9013-CBFE7427317D}" presName="spaceBetweenRectangles" presStyleCnt="0"/>
      <dgm:spPr/>
    </dgm:pt>
    <dgm:pt modelId="{A0FDB831-27A0-4F04-8757-BF61C4BEF3EF}" type="pres">
      <dgm:prSet presAssocID="{6AA698E0-216D-4186-A26D-7EB37556736A}" presName="parentLin" presStyleCnt="0"/>
      <dgm:spPr/>
    </dgm:pt>
    <dgm:pt modelId="{3D6E3B7C-41E0-466E-B0E6-A5DBD98EC407}" type="pres">
      <dgm:prSet presAssocID="{6AA698E0-216D-4186-A26D-7EB37556736A}" presName="parentLeftMargin" presStyleLbl="node1" presStyleIdx="0" presStyleCnt="6"/>
      <dgm:spPr/>
      <dgm:t>
        <a:bodyPr/>
        <a:lstStyle/>
        <a:p>
          <a:endParaRPr lang="en-US"/>
        </a:p>
      </dgm:t>
    </dgm:pt>
    <dgm:pt modelId="{25AAD4C3-6697-45E0-989D-560FA346DDB2}" type="pres">
      <dgm:prSet presAssocID="{6AA698E0-216D-4186-A26D-7EB37556736A}" presName="parentText" presStyleLbl="node1" presStyleIdx="1" presStyleCnt="6">
        <dgm:presLayoutVars>
          <dgm:chMax val="0"/>
          <dgm:bulletEnabled val="1"/>
        </dgm:presLayoutVars>
      </dgm:prSet>
      <dgm:spPr/>
      <dgm:t>
        <a:bodyPr/>
        <a:lstStyle/>
        <a:p>
          <a:endParaRPr lang="en-US"/>
        </a:p>
      </dgm:t>
    </dgm:pt>
    <dgm:pt modelId="{D62D1395-543C-4058-9198-5D7D4943CB2F}" type="pres">
      <dgm:prSet presAssocID="{6AA698E0-216D-4186-A26D-7EB37556736A}" presName="negativeSpace" presStyleCnt="0"/>
      <dgm:spPr/>
    </dgm:pt>
    <dgm:pt modelId="{B68C9192-D4FB-416F-988E-1738264733D2}" type="pres">
      <dgm:prSet presAssocID="{6AA698E0-216D-4186-A26D-7EB37556736A}" presName="childText" presStyleLbl="conFgAcc1" presStyleIdx="1" presStyleCnt="6">
        <dgm:presLayoutVars>
          <dgm:bulletEnabled val="1"/>
        </dgm:presLayoutVars>
      </dgm:prSet>
      <dgm:spPr/>
      <dgm:t>
        <a:bodyPr/>
        <a:lstStyle/>
        <a:p>
          <a:endParaRPr lang="en-US"/>
        </a:p>
      </dgm:t>
    </dgm:pt>
    <dgm:pt modelId="{6FD6A83E-03FE-4463-98E2-C2468DA1C648}" type="pres">
      <dgm:prSet presAssocID="{BEBAE076-791E-4828-8894-CBDDC944A321}" presName="spaceBetweenRectangles" presStyleCnt="0"/>
      <dgm:spPr/>
    </dgm:pt>
    <dgm:pt modelId="{4D15354B-91E4-4444-976A-2E428812F347}" type="pres">
      <dgm:prSet presAssocID="{AFAD3091-7E5B-4B46-84A0-C0841F410EE0}" presName="parentLin" presStyleCnt="0"/>
      <dgm:spPr/>
    </dgm:pt>
    <dgm:pt modelId="{A30E28A4-5B58-40E3-BCD4-DE40EBA0C72C}" type="pres">
      <dgm:prSet presAssocID="{AFAD3091-7E5B-4B46-84A0-C0841F410EE0}" presName="parentLeftMargin" presStyleLbl="node1" presStyleIdx="1" presStyleCnt="6"/>
      <dgm:spPr/>
      <dgm:t>
        <a:bodyPr/>
        <a:lstStyle/>
        <a:p>
          <a:endParaRPr lang="en-US"/>
        </a:p>
      </dgm:t>
    </dgm:pt>
    <dgm:pt modelId="{FD3CEBD9-346B-413A-959B-43C1F89D08FD}" type="pres">
      <dgm:prSet presAssocID="{AFAD3091-7E5B-4B46-84A0-C0841F410EE0}" presName="parentText" presStyleLbl="node1" presStyleIdx="2" presStyleCnt="6">
        <dgm:presLayoutVars>
          <dgm:chMax val="0"/>
          <dgm:bulletEnabled val="1"/>
        </dgm:presLayoutVars>
      </dgm:prSet>
      <dgm:spPr/>
      <dgm:t>
        <a:bodyPr/>
        <a:lstStyle/>
        <a:p>
          <a:endParaRPr lang="en-US"/>
        </a:p>
      </dgm:t>
    </dgm:pt>
    <dgm:pt modelId="{33BC2898-6B51-4164-ABD2-3FCD16E3A0CB}" type="pres">
      <dgm:prSet presAssocID="{AFAD3091-7E5B-4B46-84A0-C0841F410EE0}" presName="negativeSpace" presStyleCnt="0"/>
      <dgm:spPr/>
    </dgm:pt>
    <dgm:pt modelId="{9AAE1C5E-A04A-444A-B844-3D7C53935044}" type="pres">
      <dgm:prSet presAssocID="{AFAD3091-7E5B-4B46-84A0-C0841F410EE0}" presName="childText" presStyleLbl="conFgAcc1" presStyleIdx="2" presStyleCnt="6">
        <dgm:presLayoutVars>
          <dgm:bulletEnabled val="1"/>
        </dgm:presLayoutVars>
      </dgm:prSet>
      <dgm:spPr/>
      <dgm:t>
        <a:bodyPr/>
        <a:lstStyle/>
        <a:p>
          <a:endParaRPr lang="en-US"/>
        </a:p>
      </dgm:t>
    </dgm:pt>
    <dgm:pt modelId="{D0825910-442A-42F8-B41A-9D0CCBE9933F}" type="pres">
      <dgm:prSet presAssocID="{E1CAA903-7242-48CF-8469-F04A7E3E4FC8}" presName="spaceBetweenRectangles" presStyleCnt="0"/>
      <dgm:spPr/>
    </dgm:pt>
    <dgm:pt modelId="{12D6642A-258D-4893-A199-9CCF7F900033}" type="pres">
      <dgm:prSet presAssocID="{D3F04FFE-A748-4988-B243-3EECAC72DF7E}" presName="parentLin" presStyleCnt="0"/>
      <dgm:spPr/>
    </dgm:pt>
    <dgm:pt modelId="{4D14D219-5E74-4988-9A42-86F5B8A7250B}" type="pres">
      <dgm:prSet presAssocID="{D3F04FFE-A748-4988-B243-3EECAC72DF7E}" presName="parentLeftMargin" presStyleLbl="node1" presStyleIdx="2" presStyleCnt="6"/>
      <dgm:spPr/>
      <dgm:t>
        <a:bodyPr/>
        <a:lstStyle/>
        <a:p>
          <a:endParaRPr lang="en-US"/>
        </a:p>
      </dgm:t>
    </dgm:pt>
    <dgm:pt modelId="{7C86B190-8E69-4E0A-AD21-C546603F162E}" type="pres">
      <dgm:prSet presAssocID="{D3F04FFE-A748-4988-B243-3EECAC72DF7E}" presName="parentText" presStyleLbl="node1" presStyleIdx="3" presStyleCnt="6">
        <dgm:presLayoutVars>
          <dgm:chMax val="0"/>
          <dgm:bulletEnabled val="1"/>
        </dgm:presLayoutVars>
      </dgm:prSet>
      <dgm:spPr/>
      <dgm:t>
        <a:bodyPr/>
        <a:lstStyle/>
        <a:p>
          <a:endParaRPr lang="en-US"/>
        </a:p>
      </dgm:t>
    </dgm:pt>
    <dgm:pt modelId="{EE3A7F40-BEA5-4600-B18A-E5A52B57A8C9}" type="pres">
      <dgm:prSet presAssocID="{D3F04FFE-A748-4988-B243-3EECAC72DF7E}" presName="negativeSpace" presStyleCnt="0"/>
      <dgm:spPr/>
    </dgm:pt>
    <dgm:pt modelId="{8F4C91FD-B07D-4F67-B098-94104CC79185}" type="pres">
      <dgm:prSet presAssocID="{D3F04FFE-A748-4988-B243-3EECAC72DF7E}" presName="childText" presStyleLbl="conFgAcc1" presStyleIdx="3" presStyleCnt="6">
        <dgm:presLayoutVars>
          <dgm:bulletEnabled val="1"/>
        </dgm:presLayoutVars>
      </dgm:prSet>
      <dgm:spPr/>
      <dgm:t>
        <a:bodyPr/>
        <a:lstStyle/>
        <a:p>
          <a:endParaRPr lang="en-US"/>
        </a:p>
      </dgm:t>
    </dgm:pt>
    <dgm:pt modelId="{D997CAB1-BE9F-4E97-9977-234B8E0EDC97}" type="pres">
      <dgm:prSet presAssocID="{4CE59E24-77EE-43DE-A866-A78146F8A6DF}" presName="spaceBetweenRectangles" presStyleCnt="0"/>
      <dgm:spPr/>
    </dgm:pt>
    <dgm:pt modelId="{BC737C1A-33A2-4E1D-85A8-206C273D7252}" type="pres">
      <dgm:prSet presAssocID="{6E9F77A9-042E-4A63-83B2-4A5442C41705}" presName="parentLin" presStyleCnt="0"/>
      <dgm:spPr/>
    </dgm:pt>
    <dgm:pt modelId="{3E23FF56-48B1-4EE5-9744-895F3B42ECD9}" type="pres">
      <dgm:prSet presAssocID="{6E9F77A9-042E-4A63-83B2-4A5442C41705}" presName="parentLeftMargin" presStyleLbl="node1" presStyleIdx="3" presStyleCnt="6"/>
      <dgm:spPr/>
      <dgm:t>
        <a:bodyPr/>
        <a:lstStyle/>
        <a:p>
          <a:endParaRPr lang="en-US"/>
        </a:p>
      </dgm:t>
    </dgm:pt>
    <dgm:pt modelId="{A4750DA0-C8C0-4936-9557-E7CE7EC2BAB9}" type="pres">
      <dgm:prSet presAssocID="{6E9F77A9-042E-4A63-83B2-4A5442C41705}" presName="parentText" presStyleLbl="node1" presStyleIdx="4" presStyleCnt="6">
        <dgm:presLayoutVars>
          <dgm:chMax val="0"/>
          <dgm:bulletEnabled val="1"/>
        </dgm:presLayoutVars>
      </dgm:prSet>
      <dgm:spPr/>
      <dgm:t>
        <a:bodyPr/>
        <a:lstStyle/>
        <a:p>
          <a:endParaRPr lang="en-US"/>
        </a:p>
      </dgm:t>
    </dgm:pt>
    <dgm:pt modelId="{DE5EF456-BB0C-4EA7-8C02-60D4139C5CC8}" type="pres">
      <dgm:prSet presAssocID="{6E9F77A9-042E-4A63-83B2-4A5442C41705}" presName="negativeSpace" presStyleCnt="0"/>
      <dgm:spPr/>
    </dgm:pt>
    <dgm:pt modelId="{26226BC1-C223-433A-A758-8F14EB938A02}" type="pres">
      <dgm:prSet presAssocID="{6E9F77A9-042E-4A63-83B2-4A5442C41705}" presName="childText" presStyleLbl="conFgAcc1" presStyleIdx="4" presStyleCnt="6">
        <dgm:presLayoutVars>
          <dgm:bulletEnabled val="1"/>
        </dgm:presLayoutVars>
      </dgm:prSet>
      <dgm:spPr/>
      <dgm:t>
        <a:bodyPr/>
        <a:lstStyle/>
        <a:p>
          <a:endParaRPr lang="en-US"/>
        </a:p>
      </dgm:t>
    </dgm:pt>
    <dgm:pt modelId="{36456B36-3128-481E-8E7E-E71449A7B1A9}" type="pres">
      <dgm:prSet presAssocID="{368D0495-CE4E-4C95-8E1E-8F3C7D2B9EBE}" presName="spaceBetweenRectangles" presStyleCnt="0"/>
      <dgm:spPr/>
    </dgm:pt>
    <dgm:pt modelId="{E67F2DA2-96BE-4553-99B1-F1BF70C0C48E}" type="pres">
      <dgm:prSet presAssocID="{C5B12E69-8370-48F7-BE2E-6B7D06473461}" presName="parentLin" presStyleCnt="0"/>
      <dgm:spPr/>
    </dgm:pt>
    <dgm:pt modelId="{7695B419-6AD4-4228-80FF-8DAACCB34075}" type="pres">
      <dgm:prSet presAssocID="{C5B12E69-8370-48F7-BE2E-6B7D06473461}" presName="parentLeftMargin" presStyleLbl="node1" presStyleIdx="4" presStyleCnt="6"/>
      <dgm:spPr/>
      <dgm:t>
        <a:bodyPr/>
        <a:lstStyle/>
        <a:p>
          <a:endParaRPr lang="en-US"/>
        </a:p>
      </dgm:t>
    </dgm:pt>
    <dgm:pt modelId="{8208F348-31E8-46E2-A541-DF2DC16AE4E2}" type="pres">
      <dgm:prSet presAssocID="{C5B12E69-8370-48F7-BE2E-6B7D06473461}" presName="parentText" presStyleLbl="node1" presStyleIdx="5" presStyleCnt="6">
        <dgm:presLayoutVars>
          <dgm:chMax val="0"/>
          <dgm:bulletEnabled val="1"/>
        </dgm:presLayoutVars>
      </dgm:prSet>
      <dgm:spPr/>
      <dgm:t>
        <a:bodyPr/>
        <a:lstStyle/>
        <a:p>
          <a:endParaRPr lang="en-US"/>
        </a:p>
      </dgm:t>
    </dgm:pt>
    <dgm:pt modelId="{97C86C02-916E-4A50-907B-49A8E3AE0AA7}" type="pres">
      <dgm:prSet presAssocID="{C5B12E69-8370-48F7-BE2E-6B7D06473461}" presName="negativeSpace" presStyleCnt="0"/>
      <dgm:spPr/>
    </dgm:pt>
    <dgm:pt modelId="{B8598766-5922-460C-AD8B-4704EA135952}" type="pres">
      <dgm:prSet presAssocID="{C5B12E69-8370-48F7-BE2E-6B7D06473461}" presName="childText" presStyleLbl="conFgAcc1" presStyleIdx="5" presStyleCnt="6">
        <dgm:presLayoutVars>
          <dgm:bulletEnabled val="1"/>
        </dgm:presLayoutVars>
      </dgm:prSet>
      <dgm:spPr/>
      <dgm:t>
        <a:bodyPr/>
        <a:lstStyle/>
        <a:p>
          <a:endParaRPr lang="en-US"/>
        </a:p>
      </dgm:t>
    </dgm:pt>
  </dgm:ptLst>
  <dgm:cxnLst>
    <dgm:cxn modelId="{9F984B31-9AA2-4A83-BF91-B369210165DA}" srcId="{9EBF8420-D96D-49A1-98A2-3C373A6AB79E}" destId="{C5B12E69-8370-48F7-BE2E-6B7D06473461}" srcOrd="5" destOrd="0" parTransId="{FC014894-3EF5-4E79-A9EA-29CB81762A2A}" sibTransId="{2503211A-5346-4799-8D5E-00871549F0A6}"/>
    <dgm:cxn modelId="{D3697B0A-0D15-45F9-85E1-93A7D2B60DAC}" srcId="{9EBF8420-D96D-49A1-98A2-3C373A6AB79E}" destId="{6AA698E0-216D-4186-A26D-7EB37556736A}" srcOrd="1" destOrd="0" parTransId="{1A9C37A9-70D1-4353-8EDE-F93D6267A85E}" sibTransId="{BEBAE076-791E-4828-8894-CBDDC944A321}"/>
    <dgm:cxn modelId="{1F773F37-287E-49CC-8837-3D9852308212}" type="presOf" srcId="{6E9F77A9-042E-4A63-83B2-4A5442C41705}" destId="{3E23FF56-48B1-4EE5-9744-895F3B42ECD9}" srcOrd="0" destOrd="0" presId="urn:microsoft.com/office/officeart/2005/8/layout/list1"/>
    <dgm:cxn modelId="{4192760A-DAA4-469B-8F01-3E361FD396DE}" type="presOf" srcId="{30459DB7-95CC-464F-A76D-4FC7AF4507CE}" destId="{9395D734-8EBD-4D61-B426-1AC3C24E3E7A}" srcOrd="0" destOrd="0" presId="urn:microsoft.com/office/officeart/2005/8/layout/list1"/>
    <dgm:cxn modelId="{752028A3-732B-4E1F-A795-E6FB312A2B99}" type="presOf" srcId="{4F89AB8F-9595-42EF-B158-E79861521704}" destId="{B8598766-5922-460C-AD8B-4704EA135952}" srcOrd="0" destOrd="0" presId="urn:microsoft.com/office/officeart/2005/8/layout/list1"/>
    <dgm:cxn modelId="{6FD62959-4A42-4C6A-BBCE-110D076A26FC}" srcId="{AFAD3091-7E5B-4B46-84A0-C0841F410EE0}" destId="{1EF65EB5-7BC6-4BEF-A0C6-FCB4B7C84E53}" srcOrd="0" destOrd="0" parTransId="{98D0121D-AA96-4E4F-8F9C-511E741C2C06}" sibTransId="{00839973-46D6-4841-AE9A-1C8E45B1FDAD}"/>
    <dgm:cxn modelId="{FB0F98CE-60B2-4808-871A-3E6AB916F712}" type="presOf" srcId="{D3F04FFE-A748-4988-B243-3EECAC72DF7E}" destId="{4D14D219-5E74-4988-9A42-86F5B8A7250B}" srcOrd="0" destOrd="0" presId="urn:microsoft.com/office/officeart/2005/8/layout/list1"/>
    <dgm:cxn modelId="{F49614FF-5BE4-4E34-8F36-A2B8C45CC071}" srcId="{6E9F77A9-042E-4A63-83B2-4A5442C41705}" destId="{694C6BBF-B17C-45FF-AA5D-D0BFC603C6C9}" srcOrd="0" destOrd="0" parTransId="{E4792AFB-AFE8-4918-96D8-389DFF0DB5C3}" sibTransId="{F1E136CA-6AF6-4F87-AB7B-9574EADF4DEE}"/>
    <dgm:cxn modelId="{0E5EA3EC-E0FB-40AB-825E-3AAD95614F00}" type="presOf" srcId="{6AA698E0-216D-4186-A26D-7EB37556736A}" destId="{3D6E3B7C-41E0-466E-B0E6-A5DBD98EC407}" srcOrd="0" destOrd="0" presId="urn:microsoft.com/office/officeart/2005/8/layout/list1"/>
    <dgm:cxn modelId="{54FEB59F-FAE9-4473-9767-FED58E538857}" srcId="{C5B12E69-8370-48F7-BE2E-6B7D06473461}" destId="{119FA7AA-97F1-4AC7-8C90-35A34A7357C0}" srcOrd="1" destOrd="0" parTransId="{63EC444F-80AD-4246-A5B1-7EF1667808C3}" sibTransId="{A33893A1-B086-4FE5-819D-27F3E70775B8}"/>
    <dgm:cxn modelId="{C8ADA305-1B43-4E42-9081-A185C0185137}" srcId="{9EBF8420-D96D-49A1-98A2-3C373A6AB79E}" destId="{D3F04FFE-A748-4988-B243-3EECAC72DF7E}" srcOrd="3" destOrd="0" parTransId="{A2B587CC-1E01-45A8-9066-01B518A3065D}" sibTransId="{4CE59E24-77EE-43DE-A866-A78146F8A6DF}"/>
    <dgm:cxn modelId="{98058AB3-07D7-4AC0-BE46-122EA0FBEE3B}" type="presOf" srcId="{AFAD3091-7E5B-4B46-84A0-C0841F410EE0}" destId="{FD3CEBD9-346B-413A-959B-43C1F89D08FD}" srcOrd="1" destOrd="0" presId="urn:microsoft.com/office/officeart/2005/8/layout/list1"/>
    <dgm:cxn modelId="{46499169-5D11-433E-BE08-10F1F6048BD4}" type="presOf" srcId="{30459DB7-95CC-464F-A76D-4FC7AF4507CE}" destId="{B42D2C8A-9634-4168-B2CF-B7DEA019083C}" srcOrd="1" destOrd="0" presId="urn:microsoft.com/office/officeart/2005/8/layout/list1"/>
    <dgm:cxn modelId="{88C2DB6D-C697-43C0-BB0E-7C7144FDB21F}" srcId="{9EBF8420-D96D-49A1-98A2-3C373A6AB79E}" destId="{AFAD3091-7E5B-4B46-84A0-C0841F410EE0}" srcOrd="2" destOrd="0" parTransId="{113BD3A3-9FE4-4384-B411-1C4E36D38BA1}" sibTransId="{E1CAA903-7242-48CF-8469-F04A7E3E4FC8}"/>
    <dgm:cxn modelId="{5F7406DD-B0DE-489B-9D19-95FC051AE9E7}" srcId="{9EBF8420-D96D-49A1-98A2-3C373A6AB79E}" destId="{30459DB7-95CC-464F-A76D-4FC7AF4507CE}" srcOrd="0" destOrd="0" parTransId="{3B5730A5-3CA6-42DD-8C3B-00FC3F55E2C8}" sibTransId="{43766528-83F3-41B9-9013-CBFE7427317D}"/>
    <dgm:cxn modelId="{FF25298D-A6D1-480D-B02B-7FC18B378BBC}" type="presOf" srcId="{119FA7AA-97F1-4AC7-8C90-35A34A7357C0}" destId="{B8598766-5922-460C-AD8B-4704EA135952}" srcOrd="0" destOrd="1" presId="urn:microsoft.com/office/officeart/2005/8/layout/list1"/>
    <dgm:cxn modelId="{4FCCC59B-35F5-44CB-8E51-837EEB6F8925}" srcId="{6AA698E0-216D-4186-A26D-7EB37556736A}" destId="{E3BFFC35-1C3C-468F-9728-5BC25E043AF2}" srcOrd="0" destOrd="0" parTransId="{5697094E-5975-4C79-BB75-789472DFE870}" sibTransId="{0A632344-AF87-4EB7-82A6-5E39177B44FC}"/>
    <dgm:cxn modelId="{B7D1F9F2-A875-4A3B-AF88-BC525F6CB188}" type="presOf" srcId="{7125619B-982E-4A3B-BC8C-F1E59D2F2779}" destId="{8F4C91FD-B07D-4F67-B098-94104CC79185}" srcOrd="0" destOrd="0" presId="urn:microsoft.com/office/officeart/2005/8/layout/list1"/>
    <dgm:cxn modelId="{A11453D9-A0E4-47A1-8440-AB85F2043632}" type="presOf" srcId="{D3F04FFE-A748-4988-B243-3EECAC72DF7E}" destId="{7C86B190-8E69-4E0A-AD21-C546603F162E}" srcOrd="1" destOrd="0" presId="urn:microsoft.com/office/officeart/2005/8/layout/list1"/>
    <dgm:cxn modelId="{EAD1D000-B7F7-40F4-A50E-55AC98F416C2}" srcId="{C5B12E69-8370-48F7-BE2E-6B7D06473461}" destId="{4F89AB8F-9595-42EF-B158-E79861521704}" srcOrd="0" destOrd="0" parTransId="{BDCE455C-DC50-4568-BAB5-51F2C2358B36}" sibTransId="{328C3B6F-61E4-4F99-B847-895D68FCBB56}"/>
    <dgm:cxn modelId="{2547849C-427F-4BCA-B71E-4E7EE7D62DC8}" type="presOf" srcId="{E3BFFC35-1C3C-468F-9728-5BC25E043AF2}" destId="{B68C9192-D4FB-416F-988E-1738264733D2}" srcOrd="0" destOrd="0" presId="urn:microsoft.com/office/officeart/2005/8/layout/list1"/>
    <dgm:cxn modelId="{67A900CE-9526-41E7-9D26-FAC056309BCD}" type="presOf" srcId="{C5B12E69-8370-48F7-BE2E-6B7D06473461}" destId="{8208F348-31E8-46E2-A541-DF2DC16AE4E2}" srcOrd="1" destOrd="0" presId="urn:microsoft.com/office/officeart/2005/8/layout/list1"/>
    <dgm:cxn modelId="{7235A288-97B8-41F3-9DA9-4E2B35E40FFA}" type="presOf" srcId="{694C6BBF-B17C-45FF-AA5D-D0BFC603C6C9}" destId="{26226BC1-C223-433A-A758-8F14EB938A02}" srcOrd="0" destOrd="0" presId="urn:microsoft.com/office/officeart/2005/8/layout/list1"/>
    <dgm:cxn modelId="{093DB68D-1A10-477F-B8EF-2149E2EB71FC}" type="presOf" srcId="{56788D4B-0B81-4063-9E42-C9086E4D0E45}" destId="{30194A9E-AACD-4946-A73E-214E303C795A}" srcOrd="0" destOrd="0" presId="urn:microsoft.com/office/officeart/2005/8/layout/list1"/>
    <dgm:cxn modelId="{ADB0E9F3-1B47-4B5F-8EB2-731B2C2C88C3}" type="presOf" srcId="{1EF65EB5-7BC6-4BEF-A0C6-FCB4B7C84E53}" destId="{9AAE1C5E-A04A-444A-B844-3D7C53935044}" srcOrd="0" destOrd="0" presId="urn:microsoft.com/office/officeart/2005/8/layout/list1"/>
    <dgm:cxn modelId="{71EB986A-FC1B-4811-A66C-656E899D92B7}" type="presOf" srcId="{6AA698E0-216D-4186-A26D-7EB37556736A}" destId="{25AAD4C3-6697-45E0-989D-560FA346DDB2}" srcOrd="1" destOrd="0" presId="urn:microsoft.com/office/officeart/2005/8/layout/list1"/>
    <dgm:cxn modelId="{165C4B11-BE90-4735-B770-856DE151193D}" type="presOf" srcId="{9EBF8420-D96D-49A1-98A2-3C373A6AB79E}" destId="{5AB3C3D3-5A3E-4CBC-B3A9-C515B4E52A5F}" srcOrd="0" destOrd="0" presId="urn:microsoft.com/office/officeart/2005/8/layout/list1"/>
    <dgm:cxn modelId="{22018A02-7E81-435B-B738-1120671C8E49}" type="presOf" srcId="{AFAD3091-7E5B-4B46-84A0-C0841F410EE0}" destId="{A30E28A4-5B58-40E3-BCD4-DE40EBA0C72C}" srcOrd="0" destOrd="0" presId="urn:microsoft.com/office/officeart/2005/8/layout/list1"/>
    <dgm:cxn modelId="{BF6C2739-FC45-4534-B3CA-9C693F04C83B}" srcId="{30459DB7-95CC-464F-A76D-4FC7AF4507CE}" destId="{56788D4B-0B81-4063-9E42-C9086E4D0E45}" srcOrd="0" destOrd="0" parTransId="{3D6C8976-D4D5-44C2-AC5B-978B43E712D0}" sibTransId="{CC44D28F-9BA6-437C-B026-6EBF883C34AC}"/>
    <dgm:cxn modelId="{953F3ABC-EA0B-4CB2-A773-271737FC9227}" srcId="{9EBF8420-D96D-49A1-98A2-3C373A6AB79E}" destId="{6E9F77A9-042E-4A63-83B2-4A5442C41705}" srcOrd="4" destOrd="0" parTransId="{37DFBC2F-99C8-47F6-B1C8-F06E12B19FC5}" sibTransId="{368D0495-CE4E-4C95-8E1E-8F3C7D2B9EBE}"/>
    <dgm:cxn modelId="{F001D269-D378-48F7-98B3-AF2B1E9E49F8}" srcId="{D3F04FFE-A748-4988-B243-3EECAC72DF7E}" destId="{7125619B-982E-4A3B-BC8C-F1E59D2F2779}" srcOrd="0" destOrd="0" parTransId="{E79AB2AC-1360-4AC9-B13A-4242286EC0F9}" sibTransId="{37E7F83D-5EF9-4131-8C7A-593E6988747B}"/>
    <dgm:cxn modelId="{C148BA1C-C218-4DB9-B0DF-748653F6E36C}" type="presOf" srcId="{C5B12E69-8370-48F7-BE2E-6B7D06473461}" destId="{7695B419-6AD4-4228-80FF-8DAACCB34075}" srcOrd="0" destOrd="0" presId="urn:microsoft.com/office/officeart/2005/8/layout/list1"/>
    <dgm:cxn modelId="{AE48FF72-D949-4825-B3EE-C65C5EFC3423}" type="presOf" srcId="{6E9F77A9-042E-4A63-83B2-4A5442C41705}" destId="{A4750DA0-C8C0-4936-9557-E7CE7EC2BAB9}" srcOrd="1" destOrd="0" presId="urn:microsoft.com/office/officeart/2005/8/layout/list1"/>
    <dgm:cxn modelId="{0CED27F1-26BE-437E-B7FE-B1925FE0B842}" type="presParOf" srcId="{5AB3C3D3-5A3E-4CBC-B3A9-C515B4E52A5F}" destId="{EEC18BF5-5A13-4BAC-A3E8-26FCE1415F01}" srcOrd="0" destOrd="0" presId="urn:microsoft.com/office/officeart/2005/8/layout/list1"/>
    <dgm:cxn modelId="{10B7AD1D-6C70-4C9C-806C-DF2D8674A33B}" type="presParOf" srcId="{EEC18BF5-5A13-4BAC-A3E8-26FCE1415F01}" destId="{9395D734-8EBD-4D61-B426-1AC3C24E3E7A}" srcOrd="0" destOrd="0" presId="urn:microsoft.com/office/officeart/2005/8/layout/list1"/>
    <dgm:cxn modelId="{BBEC57B9-26B1-4747-8E2B-B683797D934B}" type="presParOf" srcId="{EEC18BF5-5A13-4BAC-A3E8-26FCE1415F01}" destId="{B42D2C8A-9634-4168-B2CF-B7DEA019083C}" srcOrd="1" destOrd="0" presId="urn:microsoft.com/office/officeart/2005/8/layout/list1"/>
    <dgm:cxn modelId="{76A8A0AF-313B-4816-9188-AD42FEF33D9E}" type="presParOf" srcId="{5AB3C3D3-5A3E-4CBC-B3A9-C515B4E52A5F}" destId="{FA3153CF-2C3A-4DDC-A5A3-2E96B796295F}" srcOrd="1" destOrd="0" presId="urn:microsoft.com/office/officeart/2005/8/layout/list1"/>
    <dgm:cxn modelId="{F52B4344-BC76-47B4-9A7D-A7F3EE94DE9A}" type="presParOf" srcId="{5AB3C3D3-5A3E-4CBC-B3A9-C515B4E52A5F}" destId="{30194A9E-AACD-4946-A73E-214E303C795A}" srcOrd="2" destOrd="0" presId="urn:microsoft.com/office/officeart/2005/8/layout/list1"/>
    <dgm:cxn modelId="{501E723B-EAD4-41DB-BBA6-B53F305AAC76}" type="presParOf" srcId="{5AB3C3D3-5A3E-4CBC-B3A9-C515B4E52A5F}" destId="{9E0C8AC8-ED7B-4E46-BD18-71138BB71013}" srcOrd="3" destOrd="0" presId="urn:microsoft.com/office/officeart/2005/8/layout/list1"/>
    <dgm:cxn modelId="{B3B0E5FD-96F4-4419-9011-3A9F08A415EB}" type="presParOf" srcId="{5AB3C3D3-5A3E-4CBC-B3A9-C515B4E52A5F}" destId="{A0FDB831-27A0-4F04-8757-BF61C4BEF3EF}" srcOrd="4" destOrd="0" presId="urn:microsoft.com/office/officeart/2005/8/layout/list1"/>
    <dgm:cxn modelId="{522F5DE1-175F-47BA-9C87-4C0A6FD6B5F8}" type="presParOf" srcId="{A0FDB831-27A0-4F04-8757-BF61C4BEF3EF}" destId="{3D6E3B7C-41E0-466E-B0E6-A5DBD98EC407}" srcOrd="0" destOrd="0" presId="urn:microsoft.com/office/officeart/2005/8/layout/list1"/>
    <dgm:cxn modelId="{8E2A8B47-AF71-4FD1-9542-A55AF5BE0E11}" type="presParOf" srcId="{A0FDB831-27A0-4F04-8757-BF61C4BEF3EF}" destId="{25AAD4C3-6697-45E0-989D-560FA346DDB2}" srcOrd="1" destOrd="0" presId="urn:microsoft.com/office/officeart/2005/8/layout/list1"/>
    <dgm:cxn modelId="{42DEC157-C4F3-4DF7-8617-BE96438985B6}" type="presParOf" srcId="{5AB3C3D3-5A3E-4CBC-B3A9-C515B4E52A5F}" destId="{D62D1395-543C-4058-9198-5D7D4943CB2F}" srcOrd="5" destOrd="0" presId="urn:microsoft.com/office/officeart/2005/8/layout/list1"/>
    <dgm:cxn modelId="{529CF5DF-312C-4EF4-A4D2-7B115FB7E8EE}" type="presParOf" srcId="{5AB3C3D3-5A3E-4CBC-B3A9-C515B4E52A5F}" destId="{B68C9192-D4FB-416F-988E-1738264733D2}" srcOrd="6" destOrd="0" presId="urn:microsoft.com/office/officeart/2005/8/layout/list1"/>
    <dgm:cxn modelId="{BB8876CB-F2BD-4E51-98C6-969D5EE8ACA8}" type="presParOf" srcId="{5AB3C3D3-5A3E-4CBC-B3A9-C515B4E52A5F}" destId="{6FD6A83E-03FE-4463-98E2-C2468DA1C648}" srcOrd="7" destOrd="0" presId="urn:microsoft.com/office/officeart/2005/8/layout/list1"/>
    <dgm:cxn modelId="{0E2561F1-0E42-461D-84F4-66480D10D32B}" type="presParOf" srcId="{5AB3C3D3-5A3E-4CBC-B3A9-C515B4E52A5F}" destId="{4D15354B-91E4-4444-976A-2E428812F347}" srcOrd="8" destOrd="0" presId="urn:microsoft.com/office/officeart/2005/8/layout/list1"/>
    <dgm:cxn modelId="{22D6C0C8-E17C-4153-81C2-6684FE0A377E}" type="presParOf" srcId="{4D15354B-91E4-4444-976A-2E428812F347}" destId="{A30E28A4-5B58-40E3-BCD4-DE40EBA0C72C}" srcOrd="0" destOrd="0" presId="urn:microsoft.com/office/officeart/2005/8/layout/list1"/>
    <dgm:cxn modelId="{CBA927F6-6FB3-459C-B59C-6C72BDB479CF}" type="presParOf" srcId="{4D15354B-91E4-4444-976A-2E428812F347}" destId="{FD3CEBD9-346B-413A-959B-43C1F89D08FD}" srcOrd="1" destOrd="0" presId="urn:microsoft.com/office/officeart/2005/8/layout/list1"/>
    <dgm:cxn modelId="{5E7ACDB9-0E22-44EB-A938-0AC2A439A32D}" type="presParOf" srcId="{5AB3C3D3-5A3E-4CBC-B3A9-C515B4E52A5F}" destId="{33BC2898-6B51-4164-ABD2-3FCD16E3A0CB}" srcOrd="9" destOrd="0" presId="urn:microsoft.com/office/officeart/2005/8/layout/list1"/>
    <dgm:cxn modelId="{ACC05E51-D254-42CE-8B6A-048743D54431}" type="presParOf" srcId="{5AB3C3D3-5A3E-4CBC-B3A9-C515B4E52A5F}" destId="{9AAE1C5E-A04A-444A-B844-3D7C53935044}" srcOrd="10" destOrd="0" presId="urn:microsoft.com/office/officeart/2005/8/layout/list1"/>
    <dgm:cxn modelId="{C8A14F58-6BC2-4501-9E1F-E1EA056215F0}" type="presParOf" srcId="{5AB3C3D3-5A3E-4CBC-B3A9-C515B4E52A5F}" destId="{D0825910-442A-42F8-B41A-9D0CCBE9933F}" srcOrd="11" destOrd="0" presId="urn:microsoft.com/office/officeart/2005/8/layout/list1"/>
    <dgm:cxn modelId="{9FFF2CE5-9248-456A-AB87-0AC698008643}" type="presParOf" srcId="{5AB3C3D3-5A3E-4CBC-B3A9-C515B4E52A5F}" destId="{12D6642A-258D-4893-A199-9CCF7F900033}" srcOrd="12" destOrd="0" presId="urn:microsoft.com/office/officeart/2005/8/layout/list1"/>
    <dgm:cxn modelId="{FC9CC25A-9162-4126-8D8E-70B2B6EA098C}" type="presParOf" srcId="{12D6642A-258D-4893-A199-9CCF7F900033}" destId="{4D14D219-5E74-4988-9A42-86F5B8A7250B}" srcOrd="0" destOrd="0" presId="urn:microsoft.com/office/officeart/2005/8/layout/list1"/>
    <dgm:cxn modelId="{C7193B09-6C5A-4DE0-8E63-6E99B3EB0A00}" type="presParOf" srcId="{12D6642A-258D-4893-A199-9CCF7F900033}" destId="{7C86B190-8E69-4E0A-AD21-C546603F162E}" srcOrd="1" destOrd="0" presId="urn:microsoft.com/office/officeart/2005/8/layout/list1"/>
    <dgm:cxn modelId="{864B4536-5D17-41EA-991F-3E9F1E280724}" type="presParOf" srcId="{5AB3C3D3-5A3E-4CBC-B3A9-C515B4E52A5F}" destId="{EE3A7F40-BEA5-4600-B18A-E5A52B57A8C9}" srcOrd="13" destOrd="0" presId="urn:microsoft.com/office/officeart/2005/8/layout/list1"/>
    <dgm:cxn modelId="{131C5BA2-8393-442C-8124-C5D917A18A3D}" type="presParOf" srcId="{5AB3C3D3-5A3E-4CBC-B3A9-C515B4E52A5F}" destId="{8F4C91FD-B07D-4F67-B098-94104CC79185}" srcOrd="14" destOrd="0" presId="urn:microsoft.com/office/officeart/2005/8/layout/list1"/>
    <dgm:cxn modelId="{FE2662D7-65C0-487C-BD75-698C792D82BC}" type="presParOf" srcId="{5AB3C3D3-5A3E-4CBC-B3A9-C515B4E52A5F}" destId="{D997CAB1-BE9F-4E97-9977-234B8E0EDC97}" srcOrd="15" destOrd="0" presId="urn:microsoft.com/office/officeart/2005/8/layout/list1"/>
    <dgm:cxn modelId="{03537FB1-5764-4A4D-8E48-10C18A226A11}" type="presParOf" srcId="{5AB3C3D3-5A3E-4CBC-B3A9-C515B4E52A5F}" destId="{BC737C1A-33A2-4E1D-85A8-206C273D7252}" srcOrd="16" destOrd="0" presId="urn:microsoft.com/office/officeart/2005/8/layout/list1"/>
    <dgm:cxn modelId="{9703B46D-BD2A-4AD9-AFAB-8F4927ED4476}" type="presParOf" srcId="{BC737C1A-33A2-4E1D-85A8-206C273D7252}" destId="{3E23FF56-48B1-4EE5-9744-895F3B42ECD9}" srcOrd="0" destOrd="0" presId="urn:microsoft.com/office/officeart/2005/8/layout/list1"/>
    <dgm:cxn modelId="{E0E9F5CD-755C-42C7-A35F-07E371C47F71}" type="presParOf" srcId="{BC737C1A-33A2-4E1D-85A8-206C273D7252}" destId="{A4750DA0-C8C0-4936-9557-E7CE7EC2BAB9}" srcOrd="1" destOrd="0" presId="urn:microsoft.com/office/officeart/2005/8/layout/list1"/>
    <dgm:cxn modelId="{7DA39A88-DDA2-4643-A2DA-B8B4522520F9}" type="presParOf" srcId="{5AB3C3D3-5A3E-4CBC-B3A9-C515B4E52A5F}" destId="{DE5EF456-BB0C-4EA7-8C02-60D4139C5CC8}" srcOrd="17" destOrd="0" presId="urn:microsoft.com/office/officeart/2005/8/layout/list1"/>
    <dgm:cxn modelId="{2AA9B0FC-3766-47E6-BA4F-229DB12C7FC7}" type="presParOf" srcId="{5AB3C3D3-5A3E-4CBC-B3A9-C515B4E52A5F}" destId="{26226BC1-C223-433A-A758-8F14EB938A02}" srcOrd="18" destOrd="0" presId="urn:microsoft.com/office/officeart/2005/8/layout/list1"/>
    <dgm:cxn modelId="{A5826D16-7BBB-4942-8D53-DDC938BADEF3}" type="presParOf" srcId="{5AB3C3D3-5A3E-4CBC-B3A9-C515B4E52A5F}" destId="{36456B36-3128-481E-8E7E-E71449A7B1A9}" srcOrd="19" destOrd="0" presId="urn:microsoft.com/office/officeart/2005/8/layout/list1"/>
    <dgm:cxn modelId="{B0576553-5B5B-4F6B-8A96-52F71093ABEE}" type="presParOf" srcId="{5AB3C3D3-5A3E-4CBC-B3A9-C515B4E52A5F}" destId="{E67F2DA2-96BE-4553-99B1-F1BF70C0C48E}" srcOrd="20" destOrd="0" presId="urn:microsoft.com/office/officeart/2005/8/layout/list1"/>
    <dgm:cxn modelId="{E4D2927F-9D37-42B3-A46F-2E1EF5E413BF}" type="presParOf" srcId="{E67F2DA2-96BE-4553-99B1-F1BF70C0C48E}" destId="{7695B419-6AD4-4228-80FF-8DAACCB34075}" srcOrd="0" destOrd="0" presId="urn:microsoft.com/office/officeart/2005/8/layout/list1"/>
    <dgm:cxn modelId="{D4A9C8B9-6494-4EBA-B7CB-A0DECC5FB24D}" type="presParOf" srcId="{E67F2DA2-96BE-4553-99B1-F1BF70C0C48E}" destId="{8208F348-31E8-46E2-A541-DF2DC16AE4E2}" srcOrd="1" destOrd="0" presId="urn:microsoft.com/office/officeart/2005/8/layout/list1"/>
    <dgm:cxn modelId="{61C1998E-9739-4D1C-B930-CFF0953BF144}" type="presParOf" srcId="{5AB3C3D3-5A3E-4CBC-B3A9-C515B4E52A5F}" destId="{97C86C02-916E-4A50-907B-49A8E3AE0AA7}" srcOrd="21" destOrd="0" presId="urn:microsoft.com/office/officeart/2005/8/layout/list1"/>
    <dgm:cxn modelId="{F12BF5CA-26CF-43A8-8124-3E5199CB4CE1}" type="presParOf" srcId="{5AB3C3D3-5A3E-4CBC-B3A9-C515B4E52A5F}" destId="{B8598766-5922-460C-AD8B-4704EA135952}"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C64BFFE-FF43-4774-B3BA-D9441D31179C}" type="doc">
      <dgm:prSet loTypeId="urn:microsoft.com/office/officeart/2005/8/layout/process4" loCatId="list" qsTypeId="urn:microsoft.com/office/officeart/2005/8/quickstyle/3d1" qsCatId="3D" csTypeId="urn:microsoft.com/office/officeart/2005/8/colors/colorful4" csCatId="colorful" phldr="1"/>
      <dgm:spPr/>
      <dgm:t>
        <a:bodyPr/>
        <a:lstStyle/>
        <a:p>
          <a:endParaRPr lang="en-US"/>
        </a:p>
      </dgm:t>
    </dgm:pt>
    <dgm:pt modelId="{9383F887-DDAC-4C50-B41D-FD8E09EB567F}">
      <dgm:prSet/>
      <dgm:spPr/>
      <dgm:t>
        <a:bodyPr/>
        <a:lstStyle/>
        <a:p>
          <a:pPr rtl="0"/>
          <a:r>
            <a:rPr lang="en-US" b="1" dirty="0" smtClean="0"/>
            <a:t>The Payment Request is available on the Accounts Payable website. Click </a:t>
          </a:r>
          <a:r>
            <a:rPr lang="en-US" b="1" dirty="0" smtClean="0">
              <a:hlinkClick xmlns:r="http://schemas.openxmlformats.org/officeDocument/2006/relationships" r:id="rId1"/>
            </a:rPr>
            <a:t>here</a:t>
          </a:r>
          <a:r>
            <a:rPr lang="en-US" b="1" dirty="0" smtClean="0"/>
            <a:t> for an auto-numbered .pdf of the Payment Request   Mac users click </a:t>
          </a:r>
          <a:r>
            <a:rPr lang="en-US" b="1" dirty="0" smtClean="0">
              <a:hlinkClick xmlns:r="http://schemas.openxmlformats.org/officeDocument/2006/relationships" r:id="rId2"/>
            </a:rPr>
            <a:t>here</a:t>
          </a:r>
          <a:r>
            <a:rPr lang="en-US" b="1" dirty="0" smtClean="0"/>
            <a:t> for an un-numbered Payment Request.</a:t>
          </a:r>
          <a:endParaRPr lang="en-US" dirty="0"/>
        </a:p>
      </dgm:t>
    </dgm:pt>
    <dgm:pt modelId="{5107A98C-5130-441B-BF8E-81760515434B}" type="parTrans" cxnId="{A3D0232F-D7E5-45A3-9E93-0F42FEFBAE08}">
      <dgm:prSet/>
      <dgm:spPr/>
      <dgm:t>
        <a:bodyPr/>
        <a:lstStyle/>
        <a:p>
          <a:endParaRPr lang="en-US"/>
        </a:p>
      </dgm:t>
    </dgm:pt>
    <dgm:pt modelId="{96BABF90-EBE3-459B-9F7B-4AB22F48527D}" type="sibTrans" cxnId="{A3D0232F-D7E5-45A3-9E93-0F42FEFBAE08}">
      <dgm:prSet/>
      <dgm:spPr/>
      <dgm:t>
        <a:bodyPr/>
        <a:lstStyle/>
        <a:p>
          <a:endParaRPr lang="en-US"/>
        </a:p>
      </dgm:t>
    </dgm:pt>
    <dgm:pt modelId="{0A53266F-72FC-4DD0-BC7A-76C5CE389713}">
      <dgm:prSet/>
      <dgm:spPr/>
      <dgm:t>
        <a:bodyPr/>
        <a:lstStyle/>
        <a:p>
          <a:pPr rtl="0"/>
          <a:r>
            <a:rPr lang="en-US" b="1" dirty="0" smtClean="0"/>
            <a:t>Accounts Payable will assign a PR number to </a:t>
          </a:r>
          <a:r>
            <a:rPr lang="en-US" b="1" dirty="0" smtClean="0"/>
            <a:t>a Payment </a:t>
          </a:r>
          <a:r>
            <a:rPr lang="en-US" b="1" dirty="0" smtClean="0"/>
            <a:t>Request received without one.</a:t>
          </a:r>
          <a:endParaRPr lang="en-US" dirty="0"/>
        </a:p>
      </dgm:t>
    </dgm:pt>
    <dgm:pt modelId="{D69A8CED-1FA8-42D6-8A5C-6AE7F0E45168}" type="parTrans" cxnId="{5AC93C55-BEA1-4E5B-90A1-9778C5578632}">
      <dgm:prSet/>
      <dgm:spPr/>
      <dgm:t>
        <a:bodyPr/>
        <a:lstStyle/>
        <a:p>
          <a:endParaRPr lang="en-US"/>
        </a:p>
      </dgm:t>
    </dgm:pt>
    <dgm:pt modelId="{A96CFDF7-AE95-4C02-977E-AE6D0D569F7F}" type="sibTrans" cxnId="{5AC93C55-BEA1-4E5B-90A1-9778C5578632}">
      <dgm:prSet/>
      <dgm:spPr/>
      <dgm:t>
        <a:bodyPr/>
        <a:lstStyle/>
        <a:p>
          <a:endParaRPr lang="en-US"/>
        </a:p>
      </dgm:t>
    </dgm:pt>
    <dgm:pt modelId="{8DE5C331-8C03-48CB-9574-6AF55996BC38}">
      <dgm:prSet/>
      <dgm:spPr/>
      <dgm:t>
        <a:bodyPr/>
        <a:lstStyle/>
        <a:p>
          <a:pPr rtl="0"/>
          <a:r>
            <a:rPr lang="en-US" b="1" dirty="0" smtClean="0"/>
            <a:t>All Payment Request </a:t>
          </a:r>
          <a:r>
            <a:rPr lang="en-US" b="1" dirty="0" smtClean="0"/>
            <a:t>forms </a:t>
          </a:r>
          <a:r>
            <a:rPr lang="en-US" b="1" dirty="0" smtClean="0"/>
            <a:t>can be found at </a:t>
          </a:r>
          <a:r>
            <a:rPr lang="en-US" b="1" dirty="0" smtClean="0">
              <a:hlinkClick xmlns:r="http://schemas.openxmlformats.org/officeDocument/2006/relationships" r:id="rId3"/>
            </a:rPr>
            <a:t>http://fbs.admin.utah.edu/index.php/accountspayable/forms/onlinecheck/</a:t>
          </a:r>
          <a:r>
            <a:rPr lang="en-US" b="1" dirty="0" smtClean="0"/>
            <a:t> </a:t>
          </a:r>
          <a:endParaRPr lang="en-US" b="1" dirty="0"/>
        </a:p>
      </dgm:t>
    </dgm:pt>
    <dgm:pt modelId="{2F17273F-1CF1-4967-B9B0-7E20278E7F15}" type="parTrans" cxnId="{05B2A889-525B-4DF7-B389-DA46D3713DAC}">
      <dgm:prSet/>
      <dgm:spPr/>
      <dgm:t>
        <a:bodyPr/>
        <a:lstStyle/>
        <a:p>
          <a:endParaRPr lang="en-US"/>
        </a:p>
      </dgm:t>
    </dgm:pt>
    <dgm:pt modelId="{77BF944C-D229-4F92-B9E1-84276A65F1AA}" type="sibTrans" cxnId="{05B2A889-525B-4DF7-B389-DA46D3713DAC}">
      <dgm:prSet/>
      <dgm:spPr/>
      <dgm:t>
        <a:bodyPr/>
        <a:lstStyle/>
        <a:p>
          <a:endParaRPr lang="en-US"/>
        </a:p>
      </dgm:t>
    </dgm:pt>
    <dgm:pt modelId="{3D58C270-39D7-4368-B397-321FA4F71C60}" type="pres">
      <dgm:prSet presAssocID="{BC64BFFE-FF43-4774-B3BA-D9441D31179C}" presName="Name0" presStyleCnt="0">
        <dgm:presLayoutVars>
          <dgm:dir/>
          <dgm:animLvl val="lvl"/>
          <dgm:resizeHandles val="exact"/>
        </dgm:presLayoutVars>
      </dgm:prSet>
      <dgm:spPr/>
      <dgm:t>
        <a:bodyPr/>
        <a:lstStyle/>
        <a:p>
          <a:endParaRPr lang="en-US"/>
        </a:p>
      </dgm:t>
    </dgm:pt>
    <dgm:pt modelId="{722D35B4-1780-457C-BEC7-90BE14C71DF9}" type="pres">
      <dgm:prSet presAssocID="{8DE5C331-8C03-48CB-9574-6AF55996BC38}" presName="boxAndChildren" presStyleCnt="0"/>
      <dgm:spPr/>
    </dgm:pt>
    <dgm:pt modelId="{FF714578-13CD-4CBC-A5C3-122CA0AE3BBF}" type="pres">
      <dgm:prSet presAssocID="{8DE5C331-8C03-48CB-9574-6AF55996BC38}" presName="parentTextBox" presStyleLbl="node1" presStyleIdx="0" presStyleCnt="3"/>
      <dgm:spPr/>
      <dgm:t>
        <a:bodyPr/>
        <a:lstStyle/>
        <a:p>
          <a:endParaRPr lang="en-US"/>
        </a:p>
      </dgm:t>
    </dgm:pt>
    <dgm:pt modelId="{17DE62FF-3B02-4FB3-92EF-C5E44BBC9A78}" type="pres">
      <dgm:prSet presAssocID="{A96CFDF7-AE95-4C02-977E-AE6D0D569F7F}" presName="sp" presStyleCnt="0"/>
      <dgm:spPr/>
    </dgm:pt>
    <dgm:pt modelId="{9F5C3BD6-391D-4FF6-9196-304A24D6F675}" type="pres">
      <dgm:prSet presAssocID="{0A53266F-72FC-4DD0-BC7A-76C5CE389713}" presName="arrowAndChildren" presStyleCnt="0"/>
      <dgm:spPr/>
    </dgm:pt>
    <dgm:pt modelId="{CD62FED9-2469-4DC7-86F5-FDB6D1883474}" type="pres">
      <dgm:prSet presAssocID="{0A53266F-72FC-4DD0-BC7A-76C5CE389713}" presName="parentTextArrow" presStyleLbl="node1" presStyleIdx="1" presStyleCnt="3"/>
      <dgm:spPr/>
      <dgm:t>
        <a:bodyPr/>
        <a:lstStyle/>
        <a:p>
          <a:endParaRPr lang="en-US"/>
        </a:p>
      </dgm:t>
    </dgm:pt>
    <dgm:pt modelId="{C12E627E-A8A9-4DD3-9EC6-77577475A27D}" type="pres">
      <dgm:prSet presAssocID="{96BABF90-EBE3-459B-9F7B-4AB22F48527D}" presName="sp" presStyleCnt="0"/>
      <dgm:spPr/>
    </dgm:pt>
    <dgm:pt modelId="{5194A369-34C7-4224-B266-F9FABBC59B17}" type="pres">
      <dgm:prSet presAssocID="{9383F887-DDAC-4C50-B41D-FD8E09EB567F}" presName="arrowAndChildren" presStyleCnt="0"/>
      <dgm:spPr/>
    </dgm:pt>
    <dgm:pt modelId="{B9773366-1366-4FC9-8BD1-3FF463B3BE8A}" type="pres">
      <dgm:prSet presAssocID="{9383F887-DDAC-4C50-B41D-FD8E09EB567F}" presName="parentTextArrow" presStyleLbl="node1" presStyleIdx="2" presStyleCnt="3"/>
      <dgm:spPr/>
      <dgm:t>
        <a:bodyPr/>
        <a:lstStyle/>
        <a:p>
          <a:endParaRPr lang="en-US"/>
        </a:p>
      </dgm:t>
    </dgm:pt>
  </dgm:ptLst>
  <dgm:cxnLst>
    <dgm:cxn modelId="{5883F4C8-B039-412F-881A-B2AD0BF0F3EF}" type="presOf" srcId="{9383F887-DDAC-4C50-B41D-FD8E09EB567F}" destId="{B9773366-1366-4FC9-8BD1-3FF463B3BE8A}" srcOrd="0" destOrd="0" presId="urn:microsoft.com/office/officeart/2005/8/layout/process4"/>
    <dgm:cxn modelId="{3393A47C-9523-41EA-AC5E-F12FAC4F91B6}" type="presOf" srcId="{0A53266F-72FC-4DD0-BC7A-76C5CE389713}" destId="{CD62FED9-2469-4DC7-86F5-FDB6D1883474}" srcOrd="0" destOrd="0" presId="urn:microsoft.com/office/officeart/2005/8/layout/process4"/>
    <dgm:cxn modelId="{D54637AF-66EC-4C8E-8071-A0362352C682}" type="presOf" srcId="{8DE5C331-8C03-48CB-9574-6AF55996BC38}" destId="{FF714578-13CD-4CBC-A5C3-122CA0AE3BBF}" srcOrd="0" destOrd="0" presId="urn:microsoft.com/office/officeart/2005/8/layout/process4"/>
    <dgm:cxn modelId="{A3D0232F-D7E5-45A3-9E93-0F42FEFBAE08}" srcId="{BC64BFFE-FF43-4774-B3BA-D9441D31179C}" destId="{9383F887-DDAC-4C50-B41D-FD8E09EB567F}" srcOrd="0" destOrd="0" parTransId="{5107A98C-5130-441B-BF8E-81760515434B}" sibTransId="{96BABF90-EBE3-459B-9F7B-4AB22F48527D}"/>
    <dgm:cxn modelId="{05B2A889-525B-4DF7-B389-DA46D3713DAC}" srcId="{BC64BFFE-FF43-4774-B3BA-D9441D31179C}" destId="{8DE5C331-8C03-48CB-9574-6AF55996BC38}" srcOrd="2" destOrd="0" parTransId="{2F17273F-1CF1-4967-B9B0-7E20278E7F15}" sibTransId="{77BF944C-D229-4F92-B9E1-84276A65F1AA}"/>
    <dgm:cxn modelId="{DCC3D742-B3FD-46B1-BAF4-F3A1C4A53C53}" type="presOf" srcId="{BC64BFFE-FF43-4774-B3BA-D9441D31179C}" destId="{3D58C270-39D7-4368-B397-321FA4F71C60}" srcOrd="0" destOrd="0" presId="urn:microsoft.com/office/officeart/2005/8/layout/process4"/>
    <dgm:cxn modelId="{5AC93C55-BEA1-4E5B-90A1-9778C5578632}" srcId="{BC64BFFE-FF43-4774-B3BA-D9441D31179C}" destId="{0A53266F-72FC-4DD0-BC7A-76C5CE389713}" srcOrd="1" destOrd="0" parTransId="{D69A8CED-1FA8-42D6-8A5C-6AE7F0E45168}" sibTransId="{A96CFDF7-AE95-4C02-977E-AE6D0D569F7F}"/>
    <dgm:cxn modelId="{3BAD2FD8-E221-404C-8D14-43368C9E3380}" type="presParOf" srcId="{3D58C270-39D7-4368-B397-321FA4F71C60}" destId="{722D35B4-1780-457C-BEC7-90BE14C71DF9}" srcOrd="0" destOrd="0" presId="urn:microsoft.com/office/officeart/2005/8/layout/process4"/>
    <dgm:cxn modelId="{829CBC82-1399-4043-B34C-8D35A7AE86A6}" type="presParOf" srcId="{722D35B4-1780-457C-BEC7-90BE14C71DF9}" destId="{FF714578-13CD-4CBC-A5C3-122CA0AE3BBF}" srcOrd="0" destOrd="0" presId="urn:microsoft.com/office/officeart/2005/8/layout/process4"/>
    <dgm:cxn modelId="{BE56DE27-C1A9-43CB-8C8D-B5A434C08694}" type="presParOf" srcId="{3D58C270-39D7-4368-B397-321FA4F71C60}" destId="{17DE62FF-3B02-4FB3-92EF-C5E44BBC9A78}" srcOrd="1" destOrd="0" presId="urn:microsoft.com/office/officeart/2005/8/layout/process4"/>
    <dgm:cxn modelId="{9A99FB36-52AB-4B27-B2D6-20344D0D12C2}" type="presParOf" srcId="{3D58C270-39D7-4368-B397-321FA4F71C60}" destId="{9F5C3BD6-391D-4FF6-9196-304A24D6F675}" srcOrd="2" destOrd="0" presId="urn:microsoft.com/office/officeart/2005/8/layout/process4"/>
    <dgm:cxn modelId="{9DB99F20-9E74-412F-9085-235ABD67D975}" type="presParOf" srcId="{9F5C3BD6-391D-4FF6-9196-304A24D6F675}" destId="{CD62FED9-2469-4DC7-86F5-FDB6D1883474}" srcOrd="0" destOrd="0" presId="urn:microsoft.com/office/officeart/2005/8/layout/process4"/>
    <dgm:cxn modelId="{61334501-B8F7-43A7-A5FD-09628591E912}" type="presParOf" srcId="{3D58C270-39D7-4368-B397-321FA4F71C60}" destId="{C12E627E-A8A9-4DD3-9EC6-77577475A27D}" srcOrd="3" destOrd="0" presId="urn:microsoft.com/office/officeart/2005/8/layout/process4"/>
    <dgm:cxn modelId="{EF5C29EF-C9AB-4B86-95CF-49AFDEE21C31}" type="presParOf" srcId="{3D58C270-39D7-4368-B397-321FA4F71C60}" destId="{5194A369-34C7-4224-B266-F9FABBC59B17}" srcOrd="4" destOrd="0" presId="urn:microsoft.com/office/officeart/2005/8/layout/process4"/>
    <dgm:cxn modelId="{82D02FE0-4522-4516-87D7-9AFC182F7D08}" type="presParOf" srcId="{5194A369-34C7-4224-B266-F9FABBC59B17}" destId="{B9773366-1366-4FC9-8BD1-3FF463B3BE8A}"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8B2BB6B-090C-4B08-AF6C-63FDF35FBB3D}"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7AF54EAB-4955-4555-B674-0B0CB4ABE82B}">
      <dgm:prSet/>
      <dgm:spPr/>
      <dgm:t>
        <a:bodyPr/>
        <a:lstStyle/>
        <a:p>
          <a:pPr rtl="0"/>
          <a:r>
            <a:rPr lang="en-US" b="1" dirty="0" smtClean="0"/>
            <a:t>Section 1: Payment Information</a:t>
          </a:r>
          <a:endParaRPr lang="en-US" b="1" dirty="0"/>
        </a:p>
      </dgm:t>
    </dgm:pt>
    <dgm:pt modelId="{40288559-9292-47BE-9F6D-E25584ACC876}" type="parTrans" cxnId="{11EE2F91-853C-48C4-81F4-8AD1B21D1937}">
      <dgm:prSet/>
      <dgm:spPr/>
      <dgm:t>
        <a:bodyPr/>
        <a:lstStyle/>
        <a:p>
          <a:endParaRPr lang="en-US"/>
        </a:p>
      </dgm:t>
    </dgm:pt>
    <dgm:pt modelId="{85EE05AC-2046-44DD-9015-CAD3F9452F47}" type="sibTrans" cxnId="{11EE2F91-853C-48C4-81F4-8AD1B21D1937}">
      <dgm:prSet/>
      <dgm:spPr/>
      <dgm:t>
        <a:bodyPr/>
        <a:lstStyle/>
        <a:p>
          <a:endParaRPr lang="en-US"/>
        </a:p>
      </dgm:t>
    </dgm:pt>
    <dgm:pt modelId="{6247C497-6FBA-4191-B5EB-75E5C8857091}">
      <dgm:prSet custT="1"/>
      <dgm:spPr/>
      <dgm:t>
        <a:bodyPr/>
        <a:lstStyle/>
        <a:p>
          <a:pPr rtl="0"/>
          <a:r>
            <a:rPr lang="en-US" sz="1400" b="1" dirty="0" smtClean="0"/>
            <a:t>Fill in: </a:t>
          </a:r>
          <a:endParaRPr lang="en-US" sz="1400" dirty="0"/>
        </a:p>
      </dgm:t>
    </dgm:pt>
    <dgm:pt modelId="{C5374707-ECF0-45D7-8F5E-42D260B66BF2}" type="parTrans" cxnId="{D72508B6-0DAA-42FC-B934-6E42955DA1FC}">
      <dgm:prSet/>
      <dgm:spPr/>
      <dgm:t>
        <a:bodyPr/>
        <a:lstStyle/>
        <a:p>
          <a:endParaRPr lang="en-US"/>
        </a:p>
      </dgm:t>
    </dgm:pt>
    <dgm:pt modelId="{088DFB4B-35C4-4138-BA57-57998D372E80}" type="sibTrans" cxnId="{D72508B6-0DAA-42FC-B934-6E42955DA1FC}">
      <dgm:prSet/>
      <dgm:spPr/>
      <dgm:t>
        <a:bodyPr/>
        <a:lstStyle/>
        <a:p>
          <a:endParaRPr lang="en-US"/>
        </a:p>
      </dgm:t>
    </dgm:pt>
    <dgm:pt modelId="{D362F78C-FB17-4AAB-87FD-0365774CBD5F}">
      <dgm:prSet custT="1"/>
      <dgm:spPr/>
      <dgm:t>
        <a:bodyPr/>
        <a:lstStyle/>
        <a:p>
          <a:pPr rtl="0"/>
          <a:r>
            <a:rPr lang="en-US" sz="1400" b="1" dirty="0" smtClean="0"/>
            <a:t>Vendor Number: </a:t>
          </a:r>
          <a:r>
            <a:rPr lang="en-US" sz="1400" b="0" dirty="0" smtClean="0"/>
            <a:t>If known, other wise leave blank.</a:t>
          </a:r>
          <a:endParaRPr lang="en-US" sz="1400" b="0" dirty="0"/>
        </a:p>
      </dgm:t>
    </dgm:pt>
    <dgm:pt modelId="{B870F28A-96C7-417F-A182-642D5F85F567}" type="parTrans" cxnId="{F7212FD3-3B10-43FD-A13E-6A0E68FEECE4}">
      <dgm:prSet/>
      <dgm:spPr/>
      <dgm:t>
        <a:bodyPr/>
        <a:lstStyle/>
        <a:p>
          <a:endParaRPr lang="en-US"/>
        </a:p>
      </dgm:t>
    </dgm:pt>
    <dgm:pt modelId="{DE16763A-F05C-4585-9686-86DD8120DAE1}" type="sibTrans" cxnId="{F7212FD3-3B10-43FD-A13E-6A0E68FEECE4}">
      <dgm:prSet/>
      <dgm:spPr/>
      <dgm:t>
        <a:bodyPr/>
        <a:lstStyle/>
        <a:p>
          <a:endParaRPr lang="en-US"/>
        </a:p>
      </dgm:t>
    </dgm:pt>
    <dgm:pt modelId="{7468D7E0-BC24-4043-94D1-D238E86CF95C}">
      <dgm:prSet custT="1"/>
      <dgm:spPr/>
      <dgm:t>
        <a:bodyPr/>
        <a:lstStyle/>
        <a:p>
          <a:pPr rtl="0"/>
          <a:r>
            <a:rPr lang="en-US" sz="1400" b="1" dirty="0" smtClean="0"/>
            <a:t>Invoice Number: </a:t>
          </a:r>
          <a:r>
            <a:rPr lang="en-US" sz="1400" b="0" dirty="0" smtClean="0"/>
            <a:t>Appears on the back up documentation. Otherwise, enter a unique value if no invoice number is available.</a:t>
          </a:r>
          <a:endParaRPr lang="en-US" sz="1400" b="0" dirty="0"/>
        </a:p>
      </dgm:t>
    </dgm:pt>
    <dgm:pt modelId="{93AFFDAF-13FE-4150-98DA-4B2F9C7263A0}" type="parTrans" cxnId="{CF765AC9-DF1D-47AB-B1CA-68D09045C5AD}">
      <dgm:prSet/>
      <dgm:spPr/>
      <dgm:t>
        <a:bodyPr/>
        <a:lstStyle/>
        <a:p>
          <a:endParaRPr lang="en-US"/>
        </a:p>
      </dgm:t>
    </dgm:pt>
    <dgm:pt modelId="{70B8A18E-D8CA-4A4A-9769-B49CC8FD5A73}" type="sibTrans" cxnId="{CF765AC9-DF1D-47AB-B1CA-68D09045C5AD}">
      <dgm:prSet/>
      <dgm:spPr/>
      <dgm:t>
        <a:bodyPr/>
        <a:lstStyle/>
        <a:p>
          <a:endParaRPr lang="en-US"/>
        </a:p>
      </dgm:t>
    </dgm:pt>
    <dgm:pt modelId="{9BC4B6A1-7431-486D-97CA-79BC1A7479AD}">
      <dgm:prSet custT="1"/>
      <dgm:spPr/>
      <dgm:t>
        <a:bodyPr/>
        <a:lstStyle/>
        <a:p>
          <a:pPr rtl="0"/>
          <a:r>
            <a:rPr lang="en-US" sz="1400" b="1" dirty="0" smtClean="0"/>
            <a:t> Invoice Date: </a:t>
          </a:r>
          <a:r>
            <a:rPr lang="en-US" sz="1400" b="0" dirty="0" smtClean="0"/>
            <a:t>Date on the invoice or the date this expenditure is approved if no invoice is available. </a:t>
          </a:r>
          <a:endParaRPr lang="en-US" sz="1400" b="0" dirty="0"/>
        </a:p>
      </dgm:t>
    </dgm:pt>
    <dgm:pt modelId="{0C526C21-F0BD-490E-BB7D-36B74BD51B1C}" type="parTrans" cxnId="{32BFFE30-901C-40DF-83E0-21128B36C00A}">
      <dgm:prSet/>
      <dgm:spPr/>
      <dgm:t>
        <a:bodyPr/>
        <a:lstStyle/>
        <a:p>
          <a:endParaRPr lang="en-US"/>
        </a:p>
      </dgm:t>
    </dgm:pt>
    <dgm:pt modelId="{230D294F-22B8-4B63-9964-D2B40A9AF2A9}" type="sibTrans" cxnId="{32BFFE30-901C-40DF-83E0-21128B36C00A}">
      <dgm:prSet/>
      <dgm:spPr/>
      <dgm:t>
        <a:bodyPr/>
        <a:lstStyle/>
        <a:p>
          <a:endParaRPr lang="en-US"/>
        </a:p>
      </dgm:t>
    </dgm:pt>
    <dgm:pt modelId="{3D14D05D-08CE-400E-A759-68704082F546}">
      <dgm:prSet/>
      <dgm:spPr/>
      <dgm:t>
        <a:bodyPr/>
        <a:lstStyle/>
        <a:p>
          <a:pPr rtl="0"/>
          <a:r>
            <a:rPr lang="en-US" b="1" dirty="0" smtClean="0"/>
            <a:t>Section 2: Payee Information</a:t>
          </a:r>
          <a:endParaRPr lang="en-US" dirty="0"/>
        </a:p>
      </dgm:t>
    </dgm:pt>
    <dgm:pt modelId="{E0D129AC-0390-4C2E-8895-52B1BF39F75C}" type="parTrans" cxnId="{86845689-C4DB-48B9-BBA1-6304DCF27CE5}">
      <dgm:prSet/>
      <dgm:spPr/>
      <dgm:t>
        <a:bodyPr/>
        <a:lstStyle/>
        <a:p>
          <a:endParaRPr lang="en-US"/>
        </a:p>
      </dgm:t>
    </dgm:pt>
    <dgm:pt modelId="{3E90DA35-5576-43D4-BCD5-C3ECFEAD40B1}" type="sibTrans" cxnId="{86845689-C4DB-48B9-BBA1-6304DCF27CE5}">
      <dgm:prSet/>
      <dgm:spPr/>
      <dgm:t>
        <a:bodyPr/>
        <a:lstStyle/>
        <a:p>
          <a:endParaRPr lang="en-US"/>
        </a:p>
      </dgm:t>
    </dgm:pt>
    <dgm:pt modelId="{83BF41B7-E692-45EE-894C-C22A40B7F512}">
      <dgm:prSet custT="1"/>
      <dgm:spPr/>
      <dgm:t>
        <a:bodyPr/>
        <a:lstStyle/>
        <a:p>
          <a:pPr rtl="0"/>
          <a:r>
            <a:rPr lang="en-US" sz="1400" b="1" dirty="0" smtClean="0"/>
            <a:t>Fill in the payee’s name and/or business name, and the remit address. </a:t>
          </a:r>
          <a:endParaRPr lang="en-US" sz="1400" dirty="0"/>
        </a:p>
      </dgm:t>
    </dgm:pt>
    <dgm:pt modelId="{39DFFA23-5D81-4FB4-A919-25146958261D}" type="parTrans" cxnId="{9BD3C08F-11D9-47A5-BFA3-82A0C2AB803D}">
      <dgm:prSet/>
      <dgm:spPr/>
      <dgm:t>
        <a:bodyPr/>
        <a:lstStyle/>
        <a:p>
          <a:endParaRPr lang="en-US"/>
        </a:p>
      </dgm:t>
    </dgm:pt>
    <dgm:pt modelId="{140F8103-B8CA-4AAA-B5A5-437A072F74E7}" type="sibTrans" cxnId="{9BD3C08F-11D9-47A5-BFA3-82A0C2AB803D}">
      <dgm:prSet/>
      <dgm:spPr/>
      <dgm:t>
        <a:bodyPr/>
        <a:lstStyle/>
        <a:p>
          <a:endParaRPr lang="en-US"/>
        </a:p>
      </dgm:t>
    </dgm:pt>
    <dgm:pt modelId="{C2CE4F51-9EB0-49F8-A7E8-43DDBA61E295}">
      <dgm:prSet custT="1"/>
      <dgm:spPr/>
      <dgm:t>
        <a:bodyPr/>
        <a:lstStyle/>
        <a:p>
          <a:pPr rtl="0"/>
          <a:r>
            <a:rPr lang="en-US" sz="1400" b="1" dirty="0" smtClean="0"/>
            <a:t>If “Yes”, supply country of residence; if “Yes” is checked, the CQ will be sent to Tax Services for approval.</a:t>
          </a:r>
          <a:endParaRPr lang="en-US" sz="1400" b="1" dirty="0"/>
        </a:p>
      </dgm:t>
    </dgm:pt>
    <dgm:pt modelId="{6B933903-DF96-4C02-8C24-2773931DF278}" type="parTrans" cxnId="{4BC9E236-A2A1-428F-B80C-FC3B709B339A}">
      <dgm:prSet/>
      <dgm:spPr/>
      <dgm:t>
        <a:bodyPr/>
        <a:lstStyle/>
        <a:p>
          <a:endParaRPr lang="en-US"/>
        </a:p>
      </dgm:t>
    </dgm:pt>
    <dgm:pt modelId="{5841E717-051C-468F-B674-7F6757018073}" type="sibTrans" cxnId="{4BC9E236-A2A1-428F-B80C-FC3B709B339A}">
      <dgm:prSet/>
      <dgm:spPr/>
      <dgm:t>
        <a:bodyPr/>
        <a:lstStyle/>
        <a:p>
          <a:endParaRPr lang="en-US"/>
        </a:p>
      </dgm:t>
    </dgm:pt>
    <dgm:pt modelId="{7169C8DD-6BA8-46CC-B7AB-E8BCC0E8860B}">
      <dgm:prSet custT="1"/>
      <dgm:spPr/>
      <dgm:t>
        <a:bodyPr/>
        <a:lstStyle/>
        <a:p>
          <a:pPr rtl="0"/>
          <a:r>
            <a:rPr lang="en-US" sz="1400" b="1" dirty="0" smtClean="0"/>
            <a:t>Select the payment type from the menu.</a:t>
          </a:r>
          <a:endParaRPr lang="en-US" sz="1400" dirty="0"/>
        </a:p>
      </dgm:t>
    </dgm:pt>
    <dgm:pt modelId="{5C7D67E8-01E1-4200-B0BA-8DE6E7C96799}" type="parTrans" cxnId="{2473A157-3FCD-41E7-B7FD-EEC6C5B8984A}">
      <dgm:prSet/>
      <dgm:spPr/>
      <dgm:t>
        <a:bodyPr/>
        <a:lstStyle/>
        <a:p>
          <a:endParaRPr lang="en-US"/>
        </a:p>
      </dgm:t>
    </dgm:pt>
    <dgm:pt modelId="{BA2E72CF-C6CA-4D77-A46B-73D8AC1F9334}" type="sibTrans" cxnId="{2473A157-3FCD-41E7-B7FD-EEC6C5B8984A}">
      <dgm:prSet/>
      <dgm:spPr/>
      <dgm:t>
        <a:bodyPr/>
        <a:lstStyle/>
        <a:p>
          <a:endParaRPr lang="en-US"/>
        </a:p>
      </dgm:t>
    </dgm:pt>
    <dgm:pt modelId="{3A33CF0C-3AA5-4050-9514-2893BFCBB26B}">
      <dgm:prSet custT="1"/>
      <dgm:spPr/>
      <dgm:t>
        <a:bodyPr/>
        <a:lstStyle/>
        <a:p>
          <a:pPr rtl="0"/>
          <a:r>
            <a:rPr lang="en-US" sz="1400" b="1" dirty="0" smtClean="0"/>
            <a:t>Select the payee type from the menu.</a:t>
          </a:r>
          <a:endParaRPr lang="en-US" sz="1400" b="1" dirty="0"/>
        </a:p>
      </dgm:t>
    </dgm:pt>
    <dgm:pt modelId="{37E18BB3-C2A0-421E-9DA1-0715527A6A3D}" type="parTrans" cxnId="{931F7FAD-4BC4-4B95-A3AD-748269CED9BF}">
      <dgm:prSet/>
      <dgm:spPr/>
      <dgm:t>
        <a:bodyPr/>
        <a:lstStyle/>
        <a:p>
          <a:endParaRPr lang="en-US"/>
        </a:p>
      </dgm:t>
    </dgm:pt>
    <dgm:pt modelId="{7B6EBE74-0206-4DD6-9C51-370DF7EE86AE}" type="sibTrans" cxnId="{931F7FAD-4BC4-4B95-A3AD-748269CED9BF}">
      <dgm:prSet/>
      <dgm:spPr/>
      <dgm:t>
        <a:bodyPr/>
        <a:lstStyle/>
        <a:p>
          <a:endParaRPr lang="en-US"/>
        </a:p>
      </dgm:t>
    </dgm:pt>
    <dgm:pt modelId="{9BD03059-D97F-4736-BDE3-3CB75A11E988}">
      <dgm:prSet custT="1"/>
      <dgm:spPr/>
      <dgm:t>
        <a:bodyPr/>
        <a:lstStyle/>
        <a:p>
          <a:pPr rtl="0"/>
          <a:r>
            <a:rPr lang="en-US" sz="1400" b="1" dirty="0" smtClean="0"/>
            <a:t>Foreign Vendor Box: Check “Yes” or “No”.  </a:t>
          </a:r>
          <a:endParaRPr lang="en-US" sz="1400" dirty="0"/>
        </a:p>
      </dgm:t>
    </dgm:pt>
    <dgm:pt modelId="{20EA944B-7A14-47FE-9562-24C81D360AC3}" type="parTrans" cxnId="{92965F18-4C40-446F-BAA2-D93E691D57BD}">
      <dgm:prSet/>
      <dgm:spPr/>
      <dgm:t>
        <a:bodyPr/>
        <a:lstStyle/>
        <a:p>
          <a:endParaRPr lang="en-US"/>
        </a:p>
      </dgm:t>
    </dgm:pt>
    <dgm:pt modelId="{3B22B57F-529D-4A1B-8133-8E50FE331285}" type="sibTrans" cxnId="{92965F18-4C40-446F-BAA2-D93E691D57BD}">
      <dgm:prSet/>
      <dgm:spPr/>
      <dgm:t>
        <a:bodyPr/>
        <a:lstStyle/>
        <a:p>
          <a:endParaRPr lang="en-US"/>
        </a:p>
      </dgm:t>
    </dgm:pt>
    <dgm:pt modelId="{FA771A29-622E-400B-A0C4-8FC0F5854A1C}">
      <dgm:prSet custT="1"/>
      <dgm:spPr/>
      <dgm:t>
        <a:bodyPr/>
        <a:lstStyle/>
        <a:p>
          <a:pPr rtl="0"/>
          <a:r>
            <a:rPr lang="en-US" sz="1400" b="1" dirty="0" smtClean="0"/>
            <a:t>Check the separate payment box if you do not want this payment to be grouped with other payments due at the same time to the vendor. </a:t>
          </a:r>
          <a:endParaRPr lang="en-US" sz="1400" b="1" dirty="0"/>
        </a:p>
      </dgm:t>
    </dgm:pt>
    <dgm:pt modelId="{722868E8-96A5-4313-83D8-645945296AE5}" type="parTrans" cxnId="{DE59DFE2-A027-45B4-A6FA-A1C57D14197A}">
      <dgm:prSet/>
      <dgm:spPr/>
      <dgm:t>
        <a:bodyPr/>
        <a:lstStyle/>
        <a:p>
          <a:endParaRPr lang="en-US"/>
        </a:p>
      </dgm:t>
    </dgm:pt>
    <dgm:pt modelId="{48975BF5-C209-4880-BA0D-4D6D8DE815F0}" type="sibTrans" cxnId="{DE59DFE2-A027-45B4-A6FA-A1C57D14197A}">
      <dgm:prSet/>
      <dgm:spPr/>
      <dgm:t>
        <a:bodyPr/>
        <a:lstStyle/>
        <a:p>
          <a:endParaRPr lang="en-US"/>
        </a:p>
      </dgm:t>
    </dgm:pt>
    <dgm:pt modelId="{6C262978-FAF6-45E8-B669-615D0758762F}">
      <dgm:prSet custT="1"/>
      <dgm:spPr/>
      <dgm:t>
        <a:bodyPr/>
        <a:lstStyle/>
        <a:p>
          <a:pPr rtl="0"/>
          <a:r>
            <a:rPr lang="en-US" sz="1400" b="1" dirty="0" smtClean="0"/>
            <a:t>Income Amount: </a:t>
          </a:r>
          <a:r>
            <a:rPr lang="en-US" sz="1400" b="0" dirty="0" smtClean="0"/>
            <a:t>State the amount of the total invoice.</a:t>
          </a:r>
          <a:endParaRPr lang="en-US" sz="1400" b="0" dirty="0"/>
        </a:p>
      </dgm:t>
    </dgm:pt>
    <dgm:pt modelId="{260A60EA-5F1B-461B-9039-766E9E5579D9}" type="sibTrans" cxnId="{A6F0D037-7B7F-49E4-BB54-9323B8240575}">
      <dgm:prSet/>
      <dgm:spPr/>
      <dgm:t>
        <a:bodyPr/>
        <a:lstStyle/>
        <a:p>
          <a:endParaRPr lang="en-US"/>
        </a:p>
      </dgm:t>
    </dgm:pt>
    <dgm:pt modelId="{F144D3FD-8BB0-4B67-BACC-0F927E6E1163}" type="parTrans" cxnId="{A6F0D037-7B7F-49E4-BB54-9323B8240575}">
      <dgm:prSet/>
      <dgm:spPr/>
      <dgm:t>
        <a:bodyPr/>
        <a:lstStyle/>
        <a:p>
          <a:endParaRPr lang="en-US"/>
        </a:p>
      </dgm:t>
    </dgm:pt>
    <dgm:pt modelId="{0B638742-7710-46F7-9EA3-CA773F91721A}" type="pres">
      <dgm:prSet presAssocID="{08B2BB6B-090C-4B08-AF6C-63FDF35FBB3D}" presName="linear" presStyleCnt="0">
        <dgm:presLayoutVars>
          <dgm:animLvl val="lvl"/>
          <dgm:resizeHandles val="exact"/>
        </dgm:presLayoutVars>
      </dgm:prSet>
      <dgm:spPr/>
      <dgm:t>
        <a:bodyPr/>
        <a:lstStyle/>
        <a:p>
          <a:endParaRPr lang="en-US"/>
        </a:p>
      </dgm:t>
    </dgm:pt>
    <dgm:pt modelId="{26F26292-EB80-4E93-9DEC-21660966D8ED}" type="pres">
      <dgm:prSet presAssocID="{7AF54EAB-4955-4555-B674-0B0CB4ABE82B}" presName="parentText" presStyleLbl="node1" presStyleIdx="0" presStyleCnt="2" custScaleY="50142">
        <dgm:presLayoutVars>
          <dgm:chMax val="0"/>
          <dgm:bulletEnabled val="1"/>
        </dgm:presLayoutVars>
      </dgm:prSet>
      <dgm:spPr/>
      <dgm:t>
        <a:bodyPr/>
        <a:lstStyle/>
        <a:p>
          <a:endParaRPr lang="en-US"/>
        </a:p>
      </dgm:t>
    </dgm:pt>
    <dgm:pt modelId="{60666092-3E81-4CC4-B8B3-29297A069BB7}" type="pres">
      <dgm:prSet presAssocID="{7AF54EAB-4955-4555-B674-0B0CB4ABE82B}" presName="childText" presStyleLbl="revTx" presStyleIdx="0" presStyleCnt="2">
        <dgm:presLayoutVars>
          <dgm:bulletEnabled val="1"/>
        </dgm:presLayoutVars>
      </dgm:prSet>
      <dgm:spPr/>
      <dgm:t>
        <a:bodyPr/>
        <a:lstStyle/>
        <a:p>
          <a:endParaRPr lang="en-US"/>
        </a:p>
      </dgm:t>
    </dgm:pt>
    <dgm:pt modelId="{8F9B2AFC-62AF-4A77-BD2F-EEA72808BF8B}" type="pres">
      <dgm:prSet presAssocID="{3D14D05D-08CE-400E-A759-68704082F546}" presName="parentText" presStyleLbl="node1" presStyleIdx="1" presStyleCnt="2" custScaleY="50142" custLinFactNeighborY="-518">
        <dgm:presLayoutVars>
          <dgm:chMax val="0"/>
          <dgm:bulletEnabled val="1"/>
        </dgm:presLayoutVars>
      </dgm:prSet>
      <dgm:spPr/>
      <dgm:t>
        <a:bodyPr/>
        <a:lstStyle/>
        <a:p>
          <a:endParaRPr lang="en-US"/>
        </a:p>
      </dgm:t>
    </dgm:pt>
    <dgm:pt modelId="{FE37B328-8BD4-4390-B2C2-2171BF8CF9A3}" type="pres">
      <dgm:prSet presAssocID="{3D14D05D-08CE-400E-A759-68704082F546}" presName="childText" presStyleLbl="revTx" presStyleIdx="1" presStyleCnt="2">
        <dgm:presLayoutVars>
          <dgm:bulletEnabled val="1"/>
        </dgm:presLayoutVars>
      </dgm:prSet>
      <dgm:spPr/>
      <dgm:t>
        <a:bodyPr/>
        <a:lstStyle/>
        <a:p>
          <a:endParaRPr lang="en-US"/>
        </a:p>
      </dgm:t>
    </dgm:pt>
  </dgm:ptLst>
  <dgm:cxnLst>
    <dgm:cxn modelId="{739DAE48-9D1B-4ECC-BFB5-3B329FFA81AE}" type="presOf" srcId="{08B2BB6B-090C-4B08-AF6C-63FDF35FBB3D}" destId="{0B638742-7710-46F7-9EA3-CA773F91721A}" srcOrd="0" destOrd="0" presId="urn:microsoft.com/office/officeart/2005/8/layout/vList2"/>
    <dgm:cxn modelId="{028D3D8F-2E2F-47F6-935C-FDEE16728EDC}" type="presOf" srcId="{83BF41B7-E692-45EE-894C-C22A40B7F512}" destId="{FE37B328-8BD4-4390-B2C2-2171BF8CF9A3}" srcOrd="0" destOrd="0" presId="urn:microsoft.com/office/officeart/2005/8/layout/vList2"/>
    <dgm:cxn modelId="{11EE2F91-853C-48C4-81F4-8AD1B21D1937}" srcId="{08B2BB6B-090C-4B08-AF6C-63FDF35FBB3D}" destId="{7AF54EAB-4955-4555-B674-0B0CB4ABE82B}" srcOrd="0" destOrd="0" parTransId="{40288559-9292-47BE-9F6D-E25584ACC876}" sibTransId="{85EE05AC-2046-44DD-9015-CAD3F9452F47}"/>
    <dgm:cxn modelId="{8CE7C33F-BCDF-476C-A8A3-70B3FB3936EC}" type="presOf" srcId="{9BC4B6A1-7431-486D-97CA-79BC1A7479AD}" destId="{60666092-3E81-4CC4-B8B3-29297A069BB7}" srcOrd="0" destOrd="3" presId="urn:microsoft.com/office/officeart/2005/8/layout/vList2"/>
    <dgm:cxn modelId="{931F7FAD-4BC4-4B95-A3AD-748269CED9BF}" srcId="{3D14D05D-08CE-400E-A759-68704082F546}" destId="{3A33CF0C-3AA5-4050-9514-2893BFCBB26B}" srcOrd="3" destOrd="0" parTransId="{37E18BB3-C2A0-421E-9DA1-0715527A6A3D}" sibTransId="{7B6EBE74-0206-4DD6-9C51-370DF7EE86AE}"/>
    <dgm:cxn modelId="{196484DC-1A4E-48E5-90B8-5F6D61DAF8D5}" type="presOf" srcId="{C2CE4F51-9EB0-49F8-A7E8-43DDBA61E295}" destId="{FE37B328-8BD4-4390-B2C2-2171BF8CF9A3}" srcOrd="0" destOrd="2" presId="urn:microsoft.com/office/officeart/2005/8/layout/vList2"/>
    <dgm:cxn modelId="{A6F0D037-7B7F-49E4-BB54-9323B8240575}" srcId="{6247C497-6FBA-4191-B5EB-75E5C8857091}" destId="{6C262978-FAF6-45E8-B669-615D0758762F}" srcOrd="3" destOrd="0" parTransId="{F144D3FD-8BB0-4B67-BACC-0F927E6E1163}" sibTransId="{260A60EA-5F1B-461B-9039-766E9E5579D9}"/>
    <dgm:cxn modelId="{AB1B1918-FBAE-4F78-A6AD-CA5F2E6B8B21}" type="presOf" srcId="{D362F78C-FB17-4AAB-87FD-0365774CBD5F}" destId="{60666092-3E81-4CC4-B8B3-29297A069BB7}" srcOrd="0" destOrd="1" presId="urn:microsoft.com/office/officeart/2005/8/layout/vList2"/>
    <dgm:cxn modelId="{728FBDF2-BF84-40F6-910D-D64D5EE2D5B0}" type="presOf" srcId="{7468D7E0-BC24-4043-94D1-D238E86CF95C}" destId="{60666092-3E81-4CC4-B8B3-29297A069BB7}" srcOrd="0" destOrd="2" presId="urn:microsoft.com/office/officeart/2005/8/layout/vList2"/>
    <dgm:cxn modelId="{FFC8EECB-7375-48AE-937C-F283B20855D2}" type="presOf" srcId="{7169C8DD-6BA8-46CC-B7AB-E8BCC0E8860B}" destId="{FE37B328-8BD4-4390-B2C2-2171BF8CF9A3}" srcOrd="0" destOrd="3" presId="urn:microsoft.com/office/officeart/2005/8/layout/vList2"/>
    <dgm:cxn modelId="{CF765AC9-DF1D-47AB-B1CA-68D09045C5AD}" srcId="{6247C497-6FBA-4191-B5EB-75E5C8857091}" destId="{7468D7E0-BC24-4043-94D1-D238E86CF95C}" srcOrd="1" destOrd="0" parTransId="{93AFFDAF-13FE-4150-98DA-4B2F9C7263A0}" sibTransId="{70B8A18E-D8CA-4A4A-9769-B49CC8FD5A73}"/>
    <dgm:cxn modelId="{9BD3C08F-11D9-47A5-BFA3-82A0C2AB803D}" srcId="{3D14D05D-08CE-400E-A759-68704082F546}" destId="{83BF41B7-E692-45EE-894C-C22A40B7F512}" srcOrd="0" destOrd="0" parTransId="{39DFFA23-5D81-4FB4-A919-25146958261D}" sibTransId="{140F8103-B8CA-4AAA-B5A5-437A072F74E7}"/>
    <dgm:cxn modelId="{00F73CB4-1144-414E-8D0A-0A8CB2DE8648}" type="presOf" srcId="{6247C497-6FBA-4191-B5EB-75E5C8857091}" destId="{60666092-3E81-4CC4-B8B3-29297A069BB7}" srcOrd="0" destOrd="0" presId="urn:microsoft.com/office/officeart/2005/8/layout/vList2"/>
    <dgm:cxn modelId="{6AC61B6B-63E0-4A64-A72D-83FF86268DF6}" type="presOf" srcId="{9BD03059-D97F-4736-BDE3-3CB75A11E988}" destId="{FE37B328-8BD4-4390-B2C2-2171BF8CF9A3}" srcOrd="0" destOrd="1" presId="urn:microsoft.com/office/officeart/2005/8/layout/vList2"/>
    <dgm:cxn modelId="{32BFFE30-901C-40DF-83E0-21128B36C00A}" srcId="{6247C497-6FBA-4191-B5EB-75E5C8857091}" destId="{9BC4B6A1-7431-486D-97CA-79BC1A7479AD}" srcOrd="2" destOrd="0" parTransId="{0C526C21-F0BD-490E-BB7D-36B74BD51B1C}" sibTransId="{230D294F-22B8-4B63-9964-D2B40A9AF2A9}"/>
    <dgm:cxn modelId="{F7212FD3-3B10-43FD-A13E-6A0E68FEECE4}" srcId="{6247C497-6FBA-4191-B5EB-75E5C8857091}" destId="{D362F78C-FB17-4AAB-87FD-0365774CBD5F}" srcOrd="0" destOrd="0" parTransId="{B870F28A-96C7-417F-A182-642D5F85F567}" sibTransId="{DE16763A-F05C-4585-9686-86DD8120DAE1}"/>
    <dgm:cxn modelId="{D72508B6-0DAA-42FC-B934-6E42955DA1FC}" srcId="{7AF54EAB-4955-4555-B674-0B0CB4ABE82B}" destId="{6247C497-6FBA-4191-B5EB-75E5C8857091}" srcOrd="0" destOrd="0" parTransId="{C5374707-ECF0-45D7-8F5E-42D260B66BF2}" sibTransId="{088DFB4B-35C4-4138-BA57-57998D372E80}"/>
    <dgm:cxn modelId="{86845689-C4DB-48B9-BBA1-6304DCF27CE5}" srcId="{08B2BB6B-090C-4B08-AF6C-63FDF35FBB3D}" destId="{3D14D05D-08CE-400E-A759-68704082F546}" srcOrd="1" destOrd="0" parTransId="{E0D129AC-0390-4C2E-8895-52B1BF39F75C}" sibTransId="{3E90DA35-5576-43D4-BCD5-C3ECFEAD40B1}"/>
    <dgm:cxn modelId="{92965F18-4C40-446F-BAA2-D93E691D57BD}" srcId="{3D14D05D-08CE-400E-A759-68704082F546}" destId="{9BD03059-D97F-4736-BDE3-3CB75A11E988}" srcOrd="1" destOrd="0" parTransId="{20EA944B-7A14-47FE-9562-24C81D360AC3}" sibTransId="{3B22B57F-529D-4A1B-8133-8E50FE331285}"/>
    <dgm:cxn modelId="{DE59DFE2-A027-45B4-A6FA-A1C57D14197A}" srcId="{3D14D05D-08CE-400E-A759-68704082F546}" destId="{FA771A29-622E-400B-A0C4-8FC0F5854A1C}" srcOrd="4" destOrd="0" parTransId="{722868E8-96A5-4313-83D8-645945296AE5}" sibTransId="{48975BF5-C209-4880-BA0D-4D6D8DE815F0}"/>
    <dgm:cxn modelId="{A96AFA5D-9E42-4AA6-A44C-5D409135E436}" type="presOf" srcId="{3A33CF0C-3AA5-4050-9514-2893BFCBB26B}" destId="{FE37B328-8BD4-4390-B2C2-2171BF8CF9A3}" srcOrd="0" destOrd="4" presId="urn:microsoft.com/office/officeart/2005/8/layout/vList2"/>
    <dgm:cxn modelId="{9830BE7D-9786-44BC-B3C9-47201773B19F}" type="presOf" srcId="{6C262978-FAF6-45E8-B669-615D0758762F}" destId="{60666092-3E81-4CC4-B8B3-29297A069BB7}" srcOrd="0" destOrd="4" presId="urn:microsoft.com/office/officeart/2005/8/layout/vList2"/>
    <dgm:cxn modelId="{EFD8993B-9499-4F3A-B14D-46F1E1B8E312}" type="presOf" srcId="{FA771A29-622E-400B-A0C4-8FC0F5854A1C}" destId="{FE37B328-8BD4-4390-B2C2-2171BF8CF9A3}" srcOrd="0" destOrd="5" presId="urn:microsoft.com/office/officeart/2005/8/layout/vList2"/>
    <dgm:cxn modelId="{350B2536-53CD-4EC9-93B8-7E411A997BDC}" type="presOf" srcId="{3D14D05D-08CE-400E-A759-68704082F546}" destId="{8F9B2AFC-62AF-4A77-BD2F-EEA72808BF8B}" srcOrd="0" destOrd="0" presId="urn:microsoft.com/office/officeart/2005/8/layout/vList2"/>
    <dgm:cxn modelId="{2473A157-3FCD-41E7-B7FD-EEC6C5B8984A}" srcId="{3D14D05D-08CE-400E-A759-68704082F546}" destId="{7169C8DD-6BA8-46CC-B7AB-E8BCC0E8860B}" srcOrd="2" destOrd="0" parTransId="{5C7D67E8-01E1-4200-B0BA-8DE6E7C96799}" sibTransId="{BA2E72CF-C6CA-4D77-A46B-73D8AC1F9334}"/>
    <dgm:cxn modelId="{4BC9E236-A2A1-428F-B80C-FC3B709B339A}" srcId="{9BD03059-D97F-4736-BDE3-3CB75A11E988}" destId="{C2CE4F51-9EB0-49F8-A7E8-43DDBA61E295}" srcOrd="0" destOrd="0" parTransId="{6B933903-DF96-4C02-8C24-2773931DF278}" sibTransId="{5841E717-051C-468F-B674-7F6757018073}"/>
    <dgm:cxn modelId="{78E78F9E-825D-49BC-87EA-179BF887AC6F}" type="presOf" srcId="{7AF54EAB-4955-4555-B674-0B0CB4ABE82B}" destId="{26F26292-EB80-4E93-9DEC-21660966D8ED}" srcOrd="0" destOrd="0" presId="urn:microsoft.com/office/officeart/2005/8/layout/vList2"/>
    <dgm:cxn modelId="{52A90B9D-2A8C-449C-8E17-FD26BA2AFB34}" type="presParOf" srcId="{0B638742-7710-46F7-9EA3-CA773F91721A}" destId="{26F26292-EB80-4E93-9DEC-21660966D8ED}" srcOrd="0" destOrd="0" presId="urn:microsoft.com/office/officeart/2005/8/layout/vList2"/>
    <dgm:cxn modelId="{DDFC2AB8-4E8E-4709-9CE2-AA5517E9AEF6}" type="presParOf" srcId="{0B638742-7710-46F7-9EA3-CA773F91721A}" destId="{60666092-3E81-4CC4-B8B3-29297A069BB7}" srcOrd="1" destOrd="0" presId="urn:microsoft.com/office/officeart/2005/8/layout/vList2"/>
    <dgm:cxn modelId="{9786FEF8-340A-4372-AF7C-22D0886B76A1}" type="presParOf" srcId="{0B638742-7710-46F7-9EA3-CA773F91721A}" destId="{8F9B2AFC-62AF-4A77-BD2F-EEA72808BF8B}" srcOrd="2" destOrd="0" presId="urn:microsoft.com/office/officeart/2005/8/layout/vList2"/>
    <dgm:cxn modelId="{A38AA40B-024C-41DF-AA3E-9C7BDD9F389A}" type="presParOf" srcId="{0B638742-7710-46F7-9EA3-CA773F91721A}" destId="{FE37B328-8BD4-4390-B2C2-2171BF8CF9A3}"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40B4D40-FB02-4278-9054-BA1E787C601C}"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US"/>
        </a:p>
      </dgm:t>
    </dgm:pt>
    <dgm:pt modelId="{15DBF895-0D39-47B1-8D61-E9A2472DC963}">
      <dgm:prSet/>
      <dgm:spPr/>
      <dgm:t>
        <a:bodyPr/>
        <a:lstStyle/>
        <a:p>
          <a:pPr rtl="0"/>
          <a:r>
            <a:rPr lang="en-US" b="1" dirty="0" smtClean="0"/>
            <a:t>Section 4: Purpose Explanation</a:t>
          </a:r>
          <a:endParaRPr lang="en-US" dirty="0"/>
        </a:p>
      </dgm:t>
    </dgm:pt>
    <dgm:pt modelId="{EEC28694-C423-4637-A6A3-B48FB0F60C53}" type="parTrans" cxnId="{0D36D5BA-998B-4A85-8D0A-5FA29A6CBD83}">
      <dgm:prSet/>
      <dgm:spPr/>
      <dgm:t>
        <a:bodyPr/>
        <a:lstStyle/>
        <a:p>
          <a:endParaRPr lang="en-US"/>
        </a:p>
      </dgm:t>
    </dgm:pt>
    <dgm:pt modelId="{2C5898A0-36DF-4C78-9F94-E5FE7B67901E}" type="sibTrans" cxnId="{0D36D5BA-998B-4A85-8D0A-5FA29A6CBD83}">
      <dgm:prSet/>
      <dgm:spPr/>
      <dgm:t>
        <a:bodyPr/>
        <a:lstStyle/>
        <a:p>
          <a:endParaRPr lang="en-US"/>
        </a:p>
      </dgm:t>
    </dgm:pt>
    <dgm:pt modelId="{DF471A6F-7B07-44FE-B6A7-3086F7A62373}">
      <dgm:prSet/>
      <dgm:spPr/>
      <dgm:t>
        <a:bodyPr/>
        <a:lstStyle/>
        <a:p>
          <a:pPr rtl="0"/>
          <a:r>
            <a:rPr lang="en-US" b="1" dirty="0" smtClean="0"/>
            <a:t>A complete explanation is required.  Failure to provide a detailed explanation will be returned  unpaid.  </a:t>
          </a:r>
          <a:endParaRPr lang="en-US" b="1" dirty="0"/>
        </a:p>
      </dgm:t>
    </dgm:pt>
    <dgm:pt modelId="{54751E05-F5E3-4EF7-B313-8714046FA751}" type="parTrans" cxnId="{5C96F41C-5DFE-4C5B-9DC8-0246A50420E1}">
      <dgm:prSet/>
      <dgm:spPr/>
      <dgm:t>
        <a:bodyPr/>
        <a:lstStyle/>
        <a:p>
          <a:endParaRPr lang="en-US"/>
        </a:p>
      </dgm:t>
    </dgm:pt>
    <dgm:pt modelId="{204AA7A1-3148-44DB-9276-9D25AF76A33C}" type="sibTrans" cxnId="{5C96F41C-5DFE-4C5B-9DC8-0246A50420E1}">
      <dgm:prSet/>
      <dgm:spPr/>
      <dgm:t>
        <a:bodyPr/>
        <a:lstStyle/>
        <a:p>
          <a:endParaRPr lang="en-US"/>
        </a:p>
      </dgm:t>
    </dgm:pt>
    <dgm:pt modelId="{A58052D0-0BBA-4BDD-B9D3-6F88826DA3C0}">
      <dgm:prSet/>
      <dgm:spPr/>
      <dgm:t>
        <a:bodyPr/>
        <a:lstStyle/>
        <a:p>
          <a:pPr rtl="0"/>
          <a:r>
            <a:rPr lang="en-US" b="1" dirty="0" smtClean="0"/>
            <a:t>Section 5: Preparer/Contact</a:t>
          </a:r>
          <a:endParaRPr lang="en-US" dirty="0"/>
        </a:p>
      </dgm:t>
    </dgm:pt>
    <dgm:pt modelId="{F8FC7B90-3A6E-4354-ADB0-1AD10B3494D0}" type="parTrans" cxnId="{F191DF3C-9B6B-4FF6-9DB7-B52C0D1BE028}">
      <dgm:prSet/>
      <dgm:spPr/>
      <dgm:t>
        <a:bodyPr/>
        <a:lstStyle/>
        <a:p>
          <a:endParaRPr lang="en-US"/>
        </a:p>
      </dgm:t>
    </dgm:pt>
    <dgm:pt modelId="{CD91AA55-62F3-4BE0-B610-027CEF27B78B}" type="sibTrans" cxnId="{F191DF3C-9B6B-4FF6-9DB7-B52C0D1BE028}">
      <dgm:prSet/>
      <dgm:spPr/>
      <dgm:t>
        <a:bodyPr/>
        <a:lstStyle/>
        <a:p>
          <a:endParaRPr lang="en-US"/>
        </a:p>
      </dgm:t>
    </dgm:pt>
    <dgm:pt modelId="{546D5A89-6D0B-40BC-B4F6-480468F43290}">
      <dgm:prSet/>
      <dgm:spPr/>
      <dgm:t>
        <a:bodyPr/>
        <a:lstStyle/>
        <a:p>
          <a:pPr rtl="0"/>
          <a:r>
            <a:rPr lang="en-US" b="1" dirty="0" smtClean="0"/>
            <a:t>Complete all </a:t>
          </a:r>
          <a:r>
            <a:rPr lang="en-US" b="1" dirty="0" smtClean="0"/>
            <a:t>fields otherwise </a:t>
          </a:r>
          <a:r>
            <a:rPr lang="en-US" b="1" dirty="0" smtClean="0"/>
            <a:t>it will delay the payment process.</a:t>
          </a:r>
          <a:endParaRPr lang="en-US" dirty="0"/>
        </a:p>
      </dgm:t>
    </dgm:pt>
    <dgm:pt modelId="{94861D1C-39A1-478C-93DE-AF9968322CF5}" type="parTrans" cxnId="{711ADC96-0886-4663-ADB3-83FE8206AEA2}">
      <dgm:prSet/>
      <dgm:spPr/>
      <dgm:t>
        <a:bodyPr/>
        <a:lstStyle/>
        <a:p>
          <a:endParaRPr lang="en-US"/>
        </a:p>
      </dgm:t>
    </dgm:pt>
    <dgm:pt modelId="{FDA907EA-AF07-42B1-B2F4-EEF8EDAA5998}" type="sibTrans" cxnId="{711ADC96-0886-4663-ADB3-83FE8206AEA2}">
      <dgm:prSet/>
      <dgm:spPr/>
      <dgm:t>
        <a:bodyPr/>
        <a:lstStyle/>
        <a:p>
          <a:endParaRPr lang="en-US"/>
        </a:p>
      </dgm:t>
    </dgm:pt>
    <dgm:pt modelId="{8D378A50-DA20-4DCD-8628-719A1F0CA40F}">
      <dgm:prSet/>
      <dgm:spPr/>
      <dgm:t>
        <a:bodyPr/>
        <a:lstStyle/>
        <a:p>
          <a:pPr rtl="0"/>
          <a:r>
            <a:rPr lang="en-US" b="1" dirty="0" smtClean="0"/>
            <a:t>Section 6: </a:t>
          </a:r>
          <a:r>
            <a:rPr lang="en-US" b="1" dirty="0" err="1" smtClean="0"/>
            <a:t>Chartfield</a:t>
          </a:r>
          <a:r>
            <a:rPr lang="en-US" b="1" dirty="0" smtClean="0"/>
            <a:t> </a:t>
          </a:r>
          <a:endParaRPr lang="en-US" dirty="0"/>
        </a:p>
      </dgm:t>
    </dgm:pt>
    <dgm:pt modelId="{7C2098C3-2EFC-4D84-8B30-F8A47B110FD9}" type="parTrans" cxnId="{6B87F09F-4E38-48BF-BB8E-648E01E306CE}">
      <dgm:prSet/>
      <dgm:spPr/>
      <dgm:t>
        <a:bodyPr/>
        <a:lstStyle/>
        <a:p>
          <a:endParaRPr lang="en-US"/>
        </a:p>
      </dgm:t>
    </dgm:pt>
    <dgm:pt modelId="{8F5F4F7C-7A7F-42C7-8D3D-3C343C976544}" type="sibTrans" cxnId="{6B87F09F-4E38-48BF-BB8E-648E01E306CE}">
      <dgm:prSet/>
      <dgm:spPr/>
      <dgm:t>
        <a:bodyPr/>
        <a:lstStyle/>
        <a:p>
          <a:endParaRPr lang="en-US"/>
        </a:p>
      </dgm:t>
    </dgm:pt>
    <dgm:pt modelId="{742C82F6-DBB7-4C32-82F2-F67E2E1BFD2D}">
      <dgm:prSet/>
      <dgm:spPr/>
      <dgm:t>
        <a:bodyPr/>
        <a:lstStyle/>
        <a:p>
          <a:pPr rtl="0"/>
          <a:r>
            <a:rPr lang="en-US" b="1" dirty="0" smtClean="0"/>
            <a:t>Complete the </a:t>
          </a:r>
          <a:r>
            <a:rPr lang="en-US" b="1" dirty="0" err="1" smtClean="0"/>
            <a:t>chartfield</a:t>
          </a:r>
          <a:r>
            <a:rPr lang="en-US" b="1" dirty="0" smtClean="0"/>
            <a:t> columns as necessary.  Do not enter a 1099 code.  </a:t>
          </a:r>
          <a:endParaRPr lang="en-US" b="1" dirty="0"/>
        </a:p>
      </dgm:t>
    </dgm:pt>
    <dgm:pt modelId="{9933F8B8-8354-41C7-86C7-E1B14AFCA514}" type="parTrans" cxnId="{F650D0A9-6C76-49FF-BB73-0E9B61CC86D1}">
      <dgm:prSet/>
      <dgm:spPr/>
      <dgm:t>
        <a:bodyPr/>
        <a:lstStyle/>
        <a:p>
          <a:endParaRPr lang="en-US"/>
        </a:p>
      </dgm:t>
    </dgm:pt>
    <dgm:pt modelId="{1747E684-43D6-4515-9D29-38AFB6C8FCEE}" type="sibTrans" cxnId="{F650D0A9-6C76-49FF-BB73-0E9B61CC86D1}">
      <dgm:prSet/>
      <dgm:spPr/>
      <dgm:t>
        <a:bodyPr/>
        <a:lstStyle/>
        <a:p>
          <a:endParaRPr lang="en-US"/>
        </a:p>
      </dgm:t>
    </dgm:pt>
    <dgm:pt modelId="{BB924760-C0EB-4FD7-BFF9-A4E631625877}">
      <dgm:prSet/>
      <dgm:spPr/>
      <dgm:t>
        <a:bodyPr/>
        <a:lstStyle/>
        <a:p>
          <a:pPr rtl="0"/>
          <a:r>
            <a:rPr lang="en-US" b="1" dirty="0" smtClean="0"/>
            <a:t>Reimbursement request for allowable out-of-pocket business meals must be made within in 60 (sixty) days to the event.</a:t>
          </a:r>
          <a:endParaRPr lang="en-US" b="1" dirty="0"/>
        </a:p>
      </dgm:t>
    </dgm:pt>
    <dgm:pt modelId="{3D06E7B4-E951-4A88-AB57-FE566ACBC562}" type="parTrans" cxnId="{B224D5A1-FF91-46F4-ACB5-37B14F2D0C74}">
      <dgm:prSet/>
      <dgm:spPr/>
      <dgm:t>
        <a:bodyPr/>
        <a:lstStyle/>
        <a:p>
          <a:endParaRPr lang="en-US"/>
        </a:p>
      </dgm:t>
    </dgm:pt>
    <dgm:pt modelId="{B4D967D0-DB32-4E44-B0CC-33A205D5E587}" type="sibTrans" cxnId="{B224D5A1-FF91-46F4-ACB5-37B14F2D0C74}">
      <dgm:prSet/>
      <dgm:spPr/>
      <dgm:t>
        <a:bodyPr/>
        <a:lstStyle/>
        <a:p>
          <a:endParaRPr lang="en-US"/>
        </a:p>
      </dgm:t>
    </dgm:pt>
    <dgm:pt modelId="{19F8B7D7-E624-4B73-B66F-1A0511819F42}">
      <dgm:prSet/>
      <dgm:spPr/>
      <dgm:t>
        <a:bodyPr/>
        <a:lstStyle/>
        <a:p>
          <a:pPr rtl="0"/>
          <a:r>
            <a:rPr lang="en-US" b="1" dirty="0" smtClean="0"/>
            <a:t>Purpose/explanation should be descriptive, indicate the number of attendees, business purpose of the meeting and the dates, etc.</a:t>
          </a:r>
          <a:endParaRPr lang="en-US" b="1" dirty="0"/>
        </a:p>
      </dgm:t>
    </dgm:pt>
    <dgm:pt modelId="{CFA571CA-EA41-4AC8-85E4-DA5A40B0CE04}" type="parTrans" cxnId="{5C7E9649-69F7-4B33-8788-89B1CC4325CB}">
      <dgm:prSet/>
      <dgm:spPr/>
      <dgm:t>
        <a:bodyPr/>
        <a:lstStyle/>
        <a:p>
          <a:endParaRPr lang="en-US"/>
        </a:p>
      </dgm:t>
    </dgm:pt>
    <dgm:pt modelId="{19E1F780-919C-4785-B63C-70CB6B46181E}" type="sibTrans" cxnId="{5C7E9649-69F7-4B33-8788-89B1CC4325CB}">
      <dgm:prSet/>
      <dgm:spPr/>
      <dgm:t>
        <a:bodyPr/>
        <a:lstStyle/>
        <a:p>
          <a:endParaRPr lang="en-US"/>
        </a:p>
      </dgm:t>
    </dgm:pt>
    <dgm:pt modelId="{0F202F22-ED4F-4C63-8C8C-A34EA8F0D61E}">
      <dgm:prSet/>
      <dgm:spPr/>
      <dgm:t>
        <a:bodyPr/>
        <a:lstStyle/>
        <a:p>
          <a:pPr rtl="0"/>
          <a:r>
            <a:rPr lang="en-US" b="1" dirty="0" smtClean="0"/>
            <a:t>The Payment Request must have the documentation required by the type of transaction.  All agreements </a:t>
          </a:r>
          <a:r>
            <a:rPr lang="en-US" b="1" dirty="0" smtClean="0"/>
            <a:t>and </a:t>
          </a:r>
          <a:r>
            <a:rPr lang="en-US" b="1" dirty="0" smtClean="0"/>
            <a:t>contract must be included.</a:t>
          </a:r>
          <a:endParaRPr lang="en-US" b="1" dirty="0"/>
        </a:p>
      </dgm:t>
    </dgm:pt>
    <dgm:pt modelId="{BAFDBF33-010F-4A6D-BAD1-8268CDE2F34B}" type="parTrans" cxnId="{DCFCF036-52F4-45DA-8D58-1D4B541A8850}">
      <dgm:prSet/>
      <dgm:spPr/>
      <dgm:t>
        <a:bodyPr/>
        <a:lstStyle/>
        <a:p>
          <a:endParaRPr lang="en-US"/>
        </a:p>
      </dgm:t>
    </dgm:pt>
    <dgm:pt modelId="{42029026-43E4-4441-812C-DA5A53A50D43}" type="sibTrans" cxnId="{DCFCF036-52F4-45DA-8D58-1D4B541A8850}">
      <dgm:prSet/>
      <dgm:spPr/>
      <dgm:t>
        <a:bodyPr/>
        <a:lstStyle/>
        <a:p>
          <a:endParaRPr lang="en-US"/>
        </a:p>
      </dgm:t>
    </dgm:pt>
    <dgm:pt modelId="{6B921C47-A0B3-4B1E-930E-43A26FC9ACB5}" type="pres">
      <dgm:prSet presAssocID="{F40B4D40-FB02-4278-9054-BA1E787C601C}" presName="linear" presStyleCnt="0">
        <dgm:presLayoutVars>
          <dgm:animLvl val="lvl"/>
          <dgm:resizeHandles val="exact"/>
        </dgm:presLayoutVars>
      </dgm:prSet>
      <dgm:spPr/>
      <dgm:t>
        <a:bodyPr/>
        <a:lstStyle/>
        <a:p>
          <a:endParaRPr lang="en-US"/>
        </a:p>
      </dgm:t>
    </dgm:pt>
    <dgm:pt modelId="{6036D861-C7D6-48BF-B50F-8E4B7FFA85B0}" type="pres">
      <dgm:prSet presAssocID="{15DBF895-0D39-47B1-8D61-E9A2472DC963}" presName="parentText" presStyleLbl="node1" presStyleIdx="0" presStyleCnt="3">
        <dgm:presLayoutVars>
          <dgm:chMax val="0"/>
          <dgm:bulletEnabled val="1"/>
        </dgm:presLayoutVars>
      </dgm:prSet>
      <dgm:spPr/>
      <dgm:t>
        <a:bodyPr/>
        <a:lstStyle/>
        <a:p>
          <a:endParaRPr lang="en-US"/>
        </a:p>
      </dgm:t>
    </dgm:pt>
    <dgm:pt modelId="{29353499-BE11-4668-B469-DC1700743F10}" type="pres">
      <dgm:prSet presAssocID="{15DBF895-0D39-47B1-8D61-E9A2472DC963}" presName="childText" presStyleLbl="revTx" presStyleIdx="0" presStyleCnt="3">
        <dgm:presLayoutVars>
          <dgm:bulletEnabled val="1"/>
        </dgm:presLayoutVars>
      </dgm:prSet>
      <dgm:spPr/>
      <dgm:t>
        <a:bodyPr/>
        <a:lstStyle/>
        <a:p>
          <a:endParaRPr lang="en-US"/>
        </a:p>
      </dgm:t>
    </dgm:pt>
    <dgm:pt modelId="{5529E050-36F9-46E1-8C84-83D9A6487FDC}" type="pres">
      <dgm:prSet presAssocID="{A58052D0-0BBA-4BDD-B9D3-6F88826DA3C0}" presName="parentText" presStyleLbl="node1" presStyleIdx="1" presStyleCnt="3">
        <dgm:presLayoutVars>
          <dgm:chMax val="0"/>
          <dgm:bulletEnabled val="1"/>
        </dgm:presLayoutVars>
      </dgm:prSet>
      <dgm:spPr/>
      <dgm:t>
        <a:bodyPr/>
        <a:lstStyle/>
        <a:p>
          <a:endParaRPr lang="en-US"/>
        </a:p>
      </dgm:t>
    </dgm:pt>
    <dgm:pt modelId="{2F837224-0937-460F-8812-AC69288C5ED6}" type="pres">
      <dgm:prSet presAssocID="{A58052D0-0BBA-4BDD-B9D3-6F88826DA3C0}" presName="childText" presStyleLbl="revTx" presStyleIdx="1" presStyleCnt="3">
        <dgm:presLayoutVars>
          <dgm:bulletEnabled val="1"/>
        </dgm:presLayoutVars>
      </dgm:prSet>
      <dgm:spPr/>
      <dgm:t>
        <a:bodyPr/>
        <a:lstStyle/>
        <a:p>
          <a:endParaRPr lang="en-US"/>
        </a:p>
      </dgm:t>
    </dgm:pt>
    <dgm:pt modelId="{BE4894E7-2DD4-42AD-9172-29C682903D07}" type="pres">
      <dgm:prSet presAssocID="{8D378A50-DA20-4DCD-8628-719A1F0CA40F}" presName="parentText" presStyleLbl="node1" presStyleIdx="2" presStyleCnt="3">
        <dgm:presLayoutVars>
          <dgm:chMax val="0"/>
          <dgm:bulletEnabled val="1"/>
        </dgm:presLayoutVars>
      </dgm:prSet>
      <dgm:spPr/>
      <dgm:t>
        <a:bodyPr/>
        <a:lstStyle/>
        <a:p>
          <a:endParaRPr lang="en-US"/>
        </a:p>
      </dgm:t>
    </dgm:pt>
    <dgm:pt modelId="{667FCCCB-2318-48A4-9ACC-D3E39EB1418E}" type="pres">
      <dgm:prSet presAssocID="{8D378A50-DA20-4DCD-8628-719A1F0CA40F}" presName="childText" presStyleLbl="revTx" presStyleIdx="2" presStyleCnt="3">
        <dgm:presLayoutVars>
          <dgm:bulletEnabled val="1"/>
        </dgm:presLayoutVars>
      </dgm:prSet>
      <dgm:spPr/>
      <dgm:t>
        <a:bodyPr/>
        <a:lstStyle/>
        <a:p>
          <a:endParaRPr lang="en-US"/>
        </a:p>
      </dgm:t>
    </dgm:pt>
  </dgm:ptLst>
  <dgm:cxnLst>
    <dgm:cxn modelId="{5C7E9649-69F7-4B33-8788-89B1CC4325CB}" srcId="{15DBF895-0D39-47B1-8D61-E9A2472DC963}" destId="{19F8B7D7-E624-4B73-B66F-1A0511819F42}" srcOrd="2" destOrd="0" parTransId="{CFA571CA-EA41-4AC8-85E4-DA5A40B0CE04}" sibTransId="{19E1F780-919C-4785-B63C-70CB6B46181E}"/>
    <dgm:cxn modelId="{711ADC96-0886-4663-ADB3-83FE8206AEA2}" srcId="{A58052D0-0BBA-4BDD-B9D3-6F88826DA3C0}" destId="{546D5A89-6D0B-40BC-B4F6-480468F43290}" srcOrd="0" destOrd="0" parTransId="{94861D1C-39A1-478C-93DE-AF9968322CF5}" sibTransId="{FDA907EA-AF07-42B1-B2F4-EEF8EDAA5998}"/>
    <dgm:cxn modelId="{454FC6DA-EFB8-4EB9-9E4B-7154E0E7D327}" type="presOf" srcId="{A58052D0-0BBA-4BDD-B9D3-6F88826DA3C0}" destId="{5529E050-36F9-46E1-8C84-83D9A6487FDC}" srcOrd="0" destOrd="0" presId="urn:microsoft.com/office/officeart/2005/8/layout/vList2"/>
    <dgm:cxn modelId="{0D36D5BA-998B-4A85-8D0A-5FA29A6CBD83}" srcId="{F40B4D40-FB02-4278-9054-BA1E787C601C}" destId="{15DBF895-0D39-47B1-8D61-E9A2472DC963}" srcOrd="0" destOrd="0" parTransId="{EEC28694-C423-4637-A6A3-B48FB0F60C53}" sibTransId="{2C5898A0-36DF-4C78-9F94-E5FE7B67901E}"/>
    <dgm:cxn modelId="{D103B743-1D8D-4D00-90E0-9FC663DFEDAF}" type="presOf" srcId="{546D5A89-6D0B-40BC-B4F6-480468F43290}" destId="{2F837224-0937-460F-8812-AC69288C5ED6}" srcOrd="0" destOrd="0" presId="urn:microsoft.com/office/officeart/2005/8/layout/vList2"/>
    <dgm:cxn modelId="{7BEBB8B8-65FA-4260-9239-4ABB8903EA31}" type="presOf" srcId="{BB924760-C0EB-4FD7-BFF9-A4E631625877}" destId="{29353499-BE11-4668-B469-DC1700743F10}" srcOrd="0" destOrd="1" presId="urn:microsoft.com/office/officeart/2005/8/layout/vList2"/>
    <dgm:cxn modelId="{F191DF3C-9B6B-4FF6-9DB7-B52C0D1BE028}" srcId="{F40B4D40-FB02-4278-9054-BA1E787C601C}" destId="{A58052D0-0BBA-4BDD-B9D3-6F88826DA3C0}" srcOrd="1" destOrd="0" parTransId="{F8FC7B90-3A6E-4354-ADB0-1AD10B3494D0}" sibTransId="{CD91AA55-62F3-4BE0-B610-027CEF27B78B}"/>
    <dgm:cxn modelId="{19B313DD-F714-4EFE-AA26-3462EE6BB465}" type="presOf" srcId="{15DBF895-0D39-47B1-8D61-E9A2472DC963}" destId="{6036D861-C7D6-48BF-B50F-8E4B7FFA85B0}" srcOrd="0" destOrd="0" presId="urn:microsoft.com/office/officeart/2005/8/layout/vList2"/>
    <dgm:cxn modelId="{9505E3B9-F555-4A01-9C7E-DDC52D17A6CF}" type="presOf" srcId="{DF471A6F-7B07-44FE-B6A7-3086F7A62373}" destId="{29353499-BE11-4668-B469-DC1700743F10}" srcOrd="0" destOrd="0" presId="urn:microsoft.com/office/officeart/2005/8/layout/vList2"/>
    <dgm:cxn modelId="{DCFCF036-52F4-45DA-8D58-1D4B541A8850}" srcId="{15DBF895-0D39-47B1-8D61-E9A2472DC963}" destId="{0F202F22-ED4F-4C63-8C8C-A34EA8F0D61E}" srcOrd="3" destOrd="0" parTransId="{BAFDBF33-010F-4A6D-BAD1-8268CDE2F34B}" sibTransId="{42029026-43E4-4441-812C-DA5A53A50D43}"/>
    <dgm:cxn modelId="{F650D0A9-6C76-49FF-BB73-0E9B61CC86D1}" srcId="{8D378A50-DA20-4DCD-8628-719A1F0CA40F}" destId="{742C82F6-DBB7-4C32-82F2-F67E2E1BFD2D}" srcOrd="0" destOrd="0" parTransId="{9933F8B8-8354-41C7-86C7-E1B14AFCA514}" sibTransId="{1747E684-43D6-4515-9D29-38AFB6C8FCEE}"/>
    <dgm:cxn modelId="{D059546C-86A1-493F-82FF-90F4DCD091CB}" type="presOf" srcId="{19F8B7D7-E624-4B73-B66F-1A0511819F42}" destId="{29353499-BE11-4668-B469-DC1700743F10}" srcOrd="0" destOrd="2" presId="urn:microsoft.com/office/officeart/2005/8/layout/vList2"/>
    <dgm:cxn modelId="{6B87F09F-4E38-48BF-BB8E-648E01E306CE}" srcId="{F40B4D40-FB02-4278-9054-BA1E787C601C}" destId="{8D378A50-DA20-4DCD-8628-719A1F0CA40F}" srcOrd="2" destOrd="0" parTransId="{7C2098C3-2EFC-4D84-8B30-F8A47B110FD9}" sibTransId="{8F5F4F7C-7A7F-42C7-8D3D-3C343C976544}"/>
    <dgm:cxn modelId="{76BA5DA7-D4A4-4CE1-A7DF-4FC096BC597B}" type="presOf" srcId="{742C82F6-DBB7-4C32-82F2-F67E2E1BFD2D}" destId="{667FCCCB-2318-48A4-9ACC-D3E39EB1418E}" srcOrd="0" destOrd="0" presId="urn:microsoft.com/office/officeart/2005/8/layout/vList2"/>
    <dgm:cxn modelId="{DDCE2C5B-74CC-4E61-AA66-106CF2663063}" type="presOf" srcId="{F40B4D40-FB02-4278-9054-BA1E787C601C}" destId="{6B921C47-A0B3-4B1E-930E-43A26FC9ACB5}" srcOrd="0" destOrd="0" presId="urn:microsoft.com/office/officeart/2005/8/layout/vList2"/>
    <dgm:cxn modelId="{5C96F41C-5DFE-4C5B-9DC8-0246A50420E1}" srcId="{15DBF895-0D39-47B1-8D61-E9A2472DC963}" destId="{DF471A6F-7B07-44FE-B6A7-3086F7A62373}" srcOrd="0" destOrd="0" parTransId="{54751E05-F5E3-4EF7-B313-8714046FA751}" sibTransId="{204AA7A1-3148-44DB-9276-9D25AF76A33C}"/>
    <dgm:cxn modelId="{B3875AB9-CF1E-4F6E-B102-90434908BBA5}" type="presOf" srcId="{0F202F22-ED4F-4C63-8C8C-A34EA8F0D61E}" destId="{29353499-BE11-4668-B469-DC1700743F10}" srcOrd="0" destOrd="3" presId="urn:microsoft.com/office/officeart/2005/8/layout/vList2"/>
    <dgm:cxn modelId="{B224D5A1-FF91-46F4-ACB5-37B14F2D0C74}" srcId="{15DBF895-0D39-47B1-8D61-E9A2472DC963}" destId="{BB924760-C0EB-4FD7-BFF9-A4E631625877}" srcOrd="1" destOrd="0" parTransId="{3D06E7B4-E951-4A88-AB57-FE566ACBC562}" sibTransId="{B4D967D0-DB32-4E44-B0CC-33A205D5E587}"/>
    <dgm:cxn modelId="{3C0FFC10-618F-4A3E-B965-106F8869CE21}" type="presOf" srcId="{8D378A50-DA20-4DCD-8628-719A1F0CA40F}" destId="{BE4894E7-2DD4-42AD-9172-29C682903D07}" srcOrd="0" destOrd="0" presId="urn:microsoft.com/office/officeart/2005/8/layout/vList2"/>
    <dgm:cxn modelId="{E546657C-9D4D-49AD-8B2A-A8C5FC43DD2B}" type="presParOf" srcId="{6B921C47-A0B3-4B1E-930E-43A26FC9ACB5}" destId="{6036D861-C7D6-48BF-B50F-8E4B7FFA85B0}" srcOrd="0" destOrd="0" presId="urn:microsoft.com/office/officeart/2005/8/layout/vList2"/>
    <dgm:cxn modelId="{7C373AC0-855A-4979-A513-58DE3D6178C7}" type="presParOf" srcId="{6B921C47-A0B3-4B1E-930E-43A26FC9ACB5}" destId="{29353499-BE11-4668-B469-DC1700743F10}" srcOrd="1" destOrd="0" presId="urn:microsoft.com/office/officeart/2005/8/layout/vList2"/>
    <dgm:cxn modelId="{54C89051-4481-4432-AC23-F333545CA8EB}" type="presParOf" srcId="{6B921C47-A0B3-4B1E-930E-43A26FC9ACB5}" destId="{5529E050-36F9-46E1-8C84-83D9A6487FDC}" srcOrd="2" destOrd="0" presId="urn:microsoft.com/office/officeart/2005/8/layout/vList2"/>
    <dgm:cxn modelId="{6DA2393A-15EF-4416-8C20-3C11D9E489AC}" type="presParOf" srcId="{6B921C47-A0B3-4B1E-930E-43A26FC9ACB5}" destId="{2F837224-0937-460F-8812-AC69288C5ED6}" srcOrd="3" destOrd="0" presId="urn:microsoft.com/office/officeart/2005/8/layout/vList2"/>
    <dgm:cxn modelId="{795059A4-7D29-4661-9808-A56C1164A280}" type="presParOf" srcId="{6B921C47-A0B3-4B1E-930E-43A26FC9ACB5}" destId="{BE4894E7-2DD4-42AD-9172-29C682903D07}" srcOrd="4" destOrd="0" presId="urn:microsoft.com/office/officeart/2005/8/layout/vList2"/>
    <dgm:cxn modelId="{BEFAC8C4-2DE6-4CA6-97B4-6EA4BA625679}" type="presParOf" srcId="{6B921C47-A0B3-4B1E-930E-43A26FC9ACB5}" destId="{667FCCCB-2318-48A4-9ACC-D3E39EB1418E}"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C0DDF1-1C9A-40E4-8D83-50B253798791}"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2AC3AEBA-28D4-4DFF-A208-B1BB98C7E913}">
      <dgm:prSet/>
      <dgm:spPr/>
      <dgm:t>
        <a:bodyPr/>
        <a:lstStyle/>
        <a:p>
          <a:pPr rtl="0"/>
          <a:r>
            <a:rPr lang="en-US" b="1" dirty="0" smtClean="0"/>
            <a:t>Section 7: Approvals</a:t>
          </a:r>
          <a:endParaRPr lang="en-US" dirty="0"/>
        </a:p>
      </dgm:t>
    </dgm:pt>
    <dgm:pt modelId="{40334B3F-6045-4579-9323-02EF0717F016}" type="parTrans" cxnId="{B59C5561-4EC0-4F6D-A0A5-FBA2FD138318}">
      <dgm:prSet/>
      <dgm:spPr/>
      <dgm:t>
        <a:bodyPr/>
        <a:lstStyle/>
        <a:p>
          <a:endParaRPr lang="en-US"/>
        </a:p>
      </dgm:t>
    </dgm:pt>
    <dgm:pt modelId="{F094FA9D-14D6-4B0C-82E7-A3BC428380BC}" type="sibTrans" cxnId="{B59C5561-4EC0-4F6D-A0A5-FBA2FD138318}">
      <dgm:prSet/>
      <dgm:spPr/>
      <dgm:t>
        <a:bodyPr/>
        <a:lstStyle/>
        <a:p>
          <a:endParaRPr lang="en-US"/>
        </a:p>
      </dgm:t>
    </dgm:pt>
    <dgm:pt modelId="{8691BE43-9406-4033-AB5A-BD62803DA9BB}">
      <dgm:prSet/>
      <dgm:spPr/>
      <dgm:t>
        <a:bodyPr/>
        <a:lstStyle/>
        <a:p>
          <a:pPr rtl="0"/>
          <a:r>
            <a:rPr lang="en-US" b="1" dirty="0" smtClean="0"/>
            <a:t>Payee Signature for reimbursements: This is required for all employee/student reimbursements, including a readable print of their name/UID, and email address.</a:t>
          </a:r>
          <a:endParaRPr lang="en-US" b="1" dirty="0"/>
        </a:p>
      </dgm:t>
    </dgm:pt>
    <dgm:pt modelId="{0DACCE00-7E5C-409A-B556-A9BEC8584B98}" type="parTrans" cxnId="{CF6DB181-D235-4FAD-88AA-3ADC57FCC008}">
      <dgm:prSet/>
      <dgm:spPr/>
      <dgm:t>
        <a:bodyPr/>
        <a:lstStyle/>
        <a:p>
          <a:endParaRPr lang="en-US"/>
        </a:p>
      </dgm:t>
    </dgm:pt>
    <dgm:pt modelId="{7EF604A4-A291-4D53-8C7D-DAE7B71FEE1A}" type="sibTrans" cxnId="{CF6DB181-D235-4FAD-88AA-3ADC57FCC008}">
      <dgm:prSet/>
      <dgm:spPr/>
      <dgm:t>
        <a:bodyPr/>
        <a:lstStyle/>
        <a:p>
          <a:endParaRPr lang="en-US"/>
        </a:p>
      </dgm:t>
    </dgm:pt>
    <dgm:pt modelId="{3E5AF42E-A8CF-4F08-A677-3AC9F4302799}">
      <dgm:prSet/>
      <dgm:spPr/>
      <dgm:t>
        <a:bodyPr/>
        <a:lstStyle/>
        <a:p>
          <a:pPr rtl="0"/>
          <a:r>
            <a:rPr lang="en-US" b="1" dirty="0" smtClean="0"/>
            <a:t>Section 8: Approval Signatures</a:t>
          </a:r>
          <a:endParaRPr lang="en-US" dirty="0"/>
        </a:p>
      </dgm:t>
    </dgm:pt>
    <dgm:pt modelId="{2C923A11-6483-4575-B860-973FA7F8DB1C}" type="parTrans" cxnId="{07802C91-5513-441E-A691-9B7D2F090B19}">
      <dgm:prSet/>
      <dgm:spPr/>
      <dgm:t>
        <a:bodyPr/>
        <a:lstStyle/>
        <a:p>
          <a:endParaRPr lang="en-US"/>
        </a:p>
      </dgm:t>
    </dgm:pt>
    <dgm:pt modelId="{F7AABE95-68BD-416E-B147-8ADD85098D64}" type="sibTrans" cxnId="{07802C91-5513-441E-A691-9B7D2F090B19}">
      <dgm:prSet/>
      <dgm:spPr/>
      <dgm:t>
        <a:bodyPr/>
        <a:lstStyle/>
        <a:p>
          <a:endParaRPr lang="en-US"/>
        </a:p>
      </dgm:t>
    </dgm:pt>
    <dgm:pt modelId="{DA2569CC-AE77-402E-9F1F-C7F9FABBF96C}">
      <dgm:prSet/>
      <dgm:spPr/>
      <dgm:t>
        <a:bodyPr/>
        <a:lstStyle/>
        <a:p>
          <a:pPr rtl="0"/>
          <a:r>
            <a:rPr lang="en-US" b="1" dirty="0" smtClean="0"/>
            <a:t>All Payment  Requests must be signed with an </a:t>
          </a:r>
          <a:r>
            <a:rPr lang="en-US" b="1" i="1" dirty="0" smtClean="0"/>
            <a:t>original</a:t>
          </a:r>
          <a:r>
            <a:rPr lang="en-US" b="1" dirty="0" smtClean="0"/>
            <a:t> signature and the signatory must be on file in Accounts Payable unless the signatory is a Department Chair or above.</a:t>
          </a:r>
          <a:endParaRPr lang="en-US" dirty="0"/>
        </a:p>
      </dgm:t>
    </dgm:pt>
    <dgm:pt modelId="{2117F134-31C5-4A6B-B21C-48648BE3D3CB}" type="parTrans" cxnId="{157895E7-7F33-484B-BFAA-885511AC5FC4}">
      <dgm:prSet/>
      <dgm:spPr/>
      <dgm:t>
        <a:bodyPr/>
        <a:lstStyle/>
        <a:p>
          <a:endParaRPr lang="en-US"/>
        </a:p>
      </dgm:t>
    </dgm:pt>
    <dgm:pt modelId="{C5D78C35-1C3E-43D0-99D2-33F0CD7B181D}" type="sibTrans" cxnId="{157895E7-7F33-484B-BFAA-885511AC5FC4}">
      <dgm:prSet/>
      <dgm:spPr/>
      <dgm:t>
        <a:bodyPr/>
        <a:lstStyle/>
        <a:p>
          <a:endParaRPr lang="en-US"/>
        </a:p>
      </dgm:t>
    </dgm:pt>
    <dgm:pt modelId="{F6D200C3-5CCA-49E8-8B99-D49174264909}">
      <dgm:prSet/>
      <dgm:spPr/>
      <dgm:t>
        <a:bodyPr/>
        <a:lstStyle/>
        <a:p>
          <a:pPr rtl="0"/>
          <a:r>
            <a:rPr lang="en-US" b="1" dirty="0" smtClean="0"/>
            <a:t>If alcohol was served, the Dean or higher must also sign for the approval.</a:t>
          </a:r>
          <a:endParaRPr lang="en-US" b="1" dirty="0"/>
        </a:p>
      </dgm:t>
    </dgm:pt>
    <dgm:pt modelId="{6671C9C2-423E-4787-B0B3-93F835515734}" type="parTrans" cxnId="{31D31560-02F4-4C7E-961B-02558B38D3C9}">
      <dgm:prSet/>
      <dgm:spPr/>
      <dgm:t>
        <a:bodyPr/>
        <a:lstStyle/>
        <a:p>
          <a:endParaRPr lang="en-US"/>
        </a:p>
      </dgm:t>
    </dgm:pt>
    <dgm:pt modelId="{445CBE08-404F-4274-A016-23BA0C850686}" type="sibTrans" cxnId="{31D31560-02F4-4C7E-961B-02558B38D3C9}">
      <dgm:prSet/>
      <dgm:spPr/>
      <dgm:t>
        <a:bodyPr/>
        <a:lstStyle/>
        <a:p>
          <a:endParaRPr lang="en-US"/>
        </a:p>
      </dgm:t>
    </dgm:pt>
    <dgm:pt modelId="{E5F34148-5B60-4815-9921-A3CA0EDCCD21}">
      <dgm:prSet/>
      <dgm:spPr/>
      <dgm:t>
        <a:bodyPr/>
        <a:lstStyle/>
        <a:p>
          <a:pPr rtl="0"/>
          <a:r>
            <a:rPr lang="en-US" b="1" dirty="0" smtClean="0"/>
            <a:t>All Payment Requests must be signed with an </a:t>
          </a:r>
          <a:r>
            <a:rPr lang="en-US" b="1" i="1" dirty="0" smtClean="0"/>
            <a:t>original</a:t>
          </a:r>
          <a:r>
            <a:rPr lang="en-US" b="1" dirty="0" smtClean="0"/>
            <a:t> signature and the signatory must be on file in Accounts Payable unless the signatory is a Department Chair or above.</a:t>
          </a:r>
          <a:endParaRPr lang="en-US" b="1" dirty="0"/>
        </a:p>
      </dgm:t>
    </dgm:pt>
    <dgm:pt modelId="{6FF77FED-7782-4406-A61A-E889900EC9A2}" type="parTrans" cxnId="{B18D6E79-C458-4E00-ABF6-0C665D2A1608}">
      <dgm:prSet/>
      <dgm:spPr/>
      <dgm:t>
        <a:bodyPr/>
        <a:lstStyle/>
        <a:p>
          <a:endParaRPr lang="en-US"/>
        </a:p>
      </dgm:t>
    </dgm:pt>
    <dgm:pt modelId="{F87251C5-E821-4888-B23D-AC5899A6E013}" type="sibTrans" cxnId="{B18D6E79-C458-4E00-ABF6-0C665D2A1608}">
      <dgm:prSet/>
      <dgm:spPr/>
      <dgm:t>
        <a:bodyPr/>
        <a:lstStyle/>
        <a:p>
          <a:endParaRPr lang="en-US"/>
        </a:p>
      </dgm:t>
    </dgm:pt>
    <dgm:pt modelId="{D05D6BC5-80A3-418B-BB60-2CA899256829}">
      <dgm:prSet/>
      <dgm:spPr/>
      <dgm:t>
        <a:bodyPr/>
        <a:lstStyle/>
        <a:p>
          <a:pPr rtl="0"/>
          <a:r>
            <a:rPr lang="en-US" b="1" dirty="0" smtClean="0"/>
            <a:t>If alcohol was served, the Dean or higher must also sign for the approval.</a:t>
          </a:r>
          <a:endParaRPr lang="en-US" b="1" dirty="0"/>
        </a:p>
      </dgm:t>
    </dgm:pt>
    <dgm:pt modelId="{6FDC5E5D-A1EF-4797-B4CD-97E5D1D205AB}" type="parTrans" cxnId="{5F050A7B-8407-4020-A647-8587C8B3C1C0}">
      <dgm:prSet/>
      <dgm:spPr/>
      <dgm:t>
        <a:bodyPr/>
        <a:lstStyle/>
        <a:p>
          <a:endParaRPr lang="en-US"/>
        </a:p>
      </dgm:t>
    </dgm:pt>
    <dgm:pt modelId="{B51B728C-F80D-4048-8305-CAAA30583EEA}" type="sibTrans" cxnId="{5F050A7B-8407-4020-A647-8587C8B3C1C0}">
      <dgm:prSet/>
      <dgm:spPr/>
      <dgm:t>
        <a:bodyPr/>
        <a:lstStyle/>
        <a:p>
          <a:endParaRPr lang="en-US"/>
        </a:p>
      </dgm:t>
    </dgm:pt>
    <dgm:pt modelId="{3D55C447-9C2B-4088-9528-78157CE08B72}">
      <dgm:prSet/>
      <dgm:spPr/>
      <dgm:t>
        <a:bodyPr/>
        <a:lstStyle/>
        <a:p>
          <a:pPr rtl="0"/>
          <a:r>
            <a:rPr lang="en-US" b="1" dirty="0" smtClean="0"/>
            <a:t>Note: A further detailed overview can be found on our website under Expenditure Review- Payment Request.</a:t>
          </a:r>
          <a:endParaRPr lang="en-US" b="1" dirty="0"/>
        </a:p>
      </dgm:t>
    </dgm:pt>
    <dgm:pt modelId="{35F55968-49AE-4F62-9E6F-D594172B4A98}" type="sibTrans" cxnId="{7967EC34-81F0-4736-AC89-3907B0476130}">
      <dgm:prSet/>
      <dgm:spPr/>
      <dgm:t>
        <a:bodyPr/>
        <a:lstStyle/>
        <a:p>
          <a:endParaRPr lang="en-US"/>
        </a:p>
      </dgm:t>
    </dgm:pt>
    <dgm:pt modelId="{D33404EF-EAAA-4CD2-B7AE-E014323EA35D}" type="parTrans" cxnId="{7967EC34-81F0-4736-AC89-3907B0476130}">
      <dgm:prSet/>
      <dgm:spPr/>
      <dgm:t>
        <a:bodyPr/>
        <a:lstStyle/>
        <a:p>
          <a:endParaRPr lang="en-US"/>
        </a:p>
      </dgm:t>
    </dgm:pt>
    <dgm:pt modelId="{554F0D6B-AC6A-491F-B51C-B24E337E5D92}" type="pres">
      <dgm:prSet presAssocID="{D6C0DDF1-1C9A-40E4-8D83-50B253798791}" presName="linear" presStyleCnt="0">
        <dgm:presLayoutVars>
          <dgm:animLvl val="lvl"/>
          <dgm:resizeHandles val="exact"/>
        </dgm:presLayoutVars>
      </dgm:prSet>
      <dgm:spPr/>
      <dgm:t>
        <a:bodyPr/>
        <a:lstStyle/>
        <a:p>
          <a:endParaRPr lang="en-US"/>
        </a:p>
      </dgm:t>
    </dgm:pt>
    <dgm:pt modelId="{DBF85CF7-F1F8-4DD2-99D7-D36E3728F7C2}" type="pres">
      <dgm:prSet presAssocID="{2AC3AEBA-28D4-4DFF-A208-B1BB98C7E913}" presName="parentText" presStyleLbl="node1" presStyleIdx="0" presStyleCnt="3">
        <dgm:presLayoutVars>
          <dgm:chMax val="0"/>
          <dgm:bulletEnabled val="1"/>
        </dgm:presLayoutVars>
      </dgm:prSet>
      <dgm:spPr/>
      <dgm:t>
        <a:bodyPr/>
        <a:lstStyle/>
        <a:p>
          <a:endParaRPr lang="en-US"/>
        </a:p>
      </dgm:t>
    </dgm:pt>
    <dgm:pt modelId="{9EE595B4-21B0-4FF1-9A35-5981022F4A26}" type="pres">
      <dgm:prSet presAssocID="{2AC3AEBA-28D4-4DFF-A208-B1BB98C7E913}" presName="childText" presStyleLbl="revTx" presStyleIdx="0" presStyleCnt="2">
        <dgm:presLayoutVars>
          <dgm:bulletEnabled val="1"/>
        </dgm:presLayoutVars>
      </dgm:prSet>
      <dgm:spPr/>
      <dgm:t>
        <a:bodyPr/>
        <a:lstStyle/>
        <a:p>
          <a:endParaRPr lang="en-US"/>
        </a:p>
      </dgm:t>
    </dgm:pt>
    <dgm:pt modelId="{3735E254-AEEA-45D7-903B-A58AE583D9FB}" type="pres">
      <dgm:prSet presAssocID="{3E5AF42E-A8CF-4F08-A677-3AC9F4302799}" presName="parentText" presStyleLbl="node1" presStyleIdx="1" presStyleCnt="3">
        <dgm:presLayoutVars>
          <dgm:chMax val="0"/>
          <dgm:bulletEnabled val="1"/>
        </dgm:presLayoutVars>
      </dgm:prSet>
      <dgm:spPr/>
      <dgm:t>
        <a:bodyPr/>
        <a:lstStyle/>
        <a:p>
          <a:endParaRPr lang="en-US"/>
        </a:p>
      </dgm:t>
    </dgm:pt>
    <dgm:pt modelId="{AFEAE848-817A-46D4-8EE0-184CA4353D43}" type="pres">
      <dgm:prSet presAssocID="{3E5AF42E-A8CF-4F08-A677-3AC9F4302799}" presName="childText" presStyleLbl="revTx" presStyleIdx="1" presStyleCnt="2">
        <dgm:presLayoutVars>
          <dgm:bulletEnabled val="1"/>
        </dgm:presLayoutVars>
      </dgm:prSet>
      <dgm:spPr/>
      <dgm:t>
        <a:bodyPr/>
        <a:lstStyle/>
        <a:p>
          <a:endParaRPr lang="en-US"/>
        </a:p>
      </dgm:t>
    </dgm:pt>
    <dgm:pt modelId="{E91B82DA-FD49-4C3A-8095-126CE018F8DA}" type="pres">
      <dgm:prSet presAssocID="{3D55C447-9C2B-4088-9528-78157CE08B72}" presName="parentText" presStyleLbl="node1" presStyleIdx="2" presStyleCnt="3">
        <dgm:presLayoutVars>
          <dgm:chMax val="0"/>
          <dgm:bulletEnabled val="1"/>
        </dgm:presLayoutVars>
      </dgm:prSet>
      <dgm:spPr/>
      <dgm:t>
        <a:bodyPr/>
        <a:lstStyle/>
        <a:p>
          <a:endParaRPr lang="en-US"/>
        </a:p>
      </dgm:t>
    </dgm:pt>
  </dgm:ptLst>
  <dgm:cxnLst>
    <dgm:cxn modelId="{31D31560-02F4-4C7E-961B-02558B38D3C9}" srcId="{3E5AF42E-A8CF-4F08-A677-3AC9F4302799}" destId="{F6D200C3-5CCA-49E8-8B99-D49174264909}" srcOrd="1" destOrd="0" parTransId="{6671C9C2-423E-4787-B0B3-93F835515734}" sibTransId="{445CBE08-404F-4274-A016-23BA0C850686}"/>
    <dgm:cxn modelId="{E65ED356-8206-4ECE-B837-1AEC4EDFA49C}" type="presOf" srcId="{D05D6BC5-80A3-418B-BB60-2CA899256829}" destId="{9EE595B4-21B0-4FF1-9A35-5981022F4A26}" srcOrd="0" destOrd="2" presId="urn:microsoft.com/office/officeart/2005/8/layout/vList2"/>
    <dgm:cxn modelId="{157895E7-7F33-484B-BFAA-885511AC5FC4}" srcId="{3E5AF42E-A8CF-4F08-A677-3AC9F4302799}" destId="{DA2569CC-AE77-402E-9F1F-C7F9FABBF96C}" srcOrd="0" destOrd="0" parTransId="{2117F134-31C5-4A6B-B21C-48648BE3D3CB}" sibTransId="{C5D78C35-1C3E-43D0-99D2-33F0CD7B181D}"/>
    <dgm:cxn modelId="{5F050A7B-8407-4020-A647-8587C8B3C1C0}" srcId="{2AC3AEBA-28D4-4DFF-A208-B1BB98C7E913}" destId="{D05D6BC5-80A3-418B-BB60-2CA899256829}" srcOrd="2" destOrd="0" parTransId="{6FDC5E5D-A1EF-4797-B4CD-97E5D1D205AB}" sibTransId="{B51B728C-F80D-4048-8305-CAAA30583EEA}"/>
    <dgm:cxn modelId="{177C1139-9088-42C7-85FD-486C78A28019}" type="presOf" srcId="{3E5AF42E-A8CF-4F08-A677-3AC9F4302799}" destId="{3735E254-AEEA-45D7-903B-A58AE583D9FB}" srcOrd="0" destOrd="0" presId="urn:microsoft.com/office/officeart/2005/8/layout/vList2"/>
    <dgm:cxn modelId="{CF6DB181-D235-4FAD-88AA-3ADC57FCC008}" srcId="{2AC3AEBA-28D4-4DFF-A208-B1BB98C7E913}" destId="{8691BE43-9406-4033-AB5A-BD62803DA9BB}" srcOrd="0" destOrd="0" parTransId="{0DACCE00-7E5C-409A-B556-A9BEC8584B98}" sibTransId="{7EF604A4-A291-4D53-8C7D-DAE7B71FEE1A}"/>
    <dgm:cxn modelId="{07802C91-5513-441E-A691-9B7D2F090B19}" srcId="{D6C0DDF1-1C9A-40E4-8D83-50B253798791}" destId="{3E5AF42E-A8CF-4F08-A677-3AC9F4302799}" srcOrd="1" destOrd="0" parTransId="{2C923A11-6483-4575-B860-973FA7F8DB1C}" sibTransId="{F7AABE95-68BD-416E-B147-8ADD85098D64}"/>
    <dgm:cxn modelId="{7967EC34-81F0-4736-AC89-3907B0476130}" srcId="{D6C0DDF1-1C9A-40E4-8D83-50B253798791}" destId="{3D55C447-9C2B-4088-9528-78157CE08B72}" srcOrd="2" destOrd="0" parTransId="{D33404EF-EAAA-4CD2-B7AE-E014323EA35D}" sibTransId="{35F55968-49AE-4F62-9E6F-D594172B4A98}"/>
    <dgm:cxn modelId="{0EC998DC-0426-4243-9033-49337AFD1650}" type="presOf" srcId="{3D55C447-9C2B-4088-9528-78157CE08B72}" destId="{E91B82DA-FD49-4C3A-8095-126CE018F8DA}" srcOrd="0" destOrd="0" presId="urn:microsoft.com/office/officeart/2005/8/layout/vList2"/>
    <dgm:cxn modelId="{30EE310E-DA94-4ADF-99AA-F88EA43913ED}" type="presOf" srcId="{8691BE43-9406-4033-AB5A-BD62803DA9BB}" destId="{9EE595B4-21B0-4FF1-9A35-5981022F4A26}" srcOrd="0" destOrd="0" presId="urn:microsoft.com/office/officeart/2005/8/layout/vList2"/>
    <dgm:cxn modelId="{C63E6D82-B9D0-4D3C-9F95-022520EF5370}" type="presOf" srcId="{2AC3AEBA-28D4-4DFF-A208-B1BB98C7E913}" destId="{DBF85CF7-F1F8-4DD2-99D7-D36E3728F7C2}" srcOrd="0" destOrd="0" presId="urn:microsoft.com/office/officeart/2005/8/layout/vList2"/>
    <dgm:cxn modelId="{B18D6E79-C458-4E00-ABF6-0C665D2A1608}" srcId="{2AC3AEBA-28D4-4DFF-A208-B1BB98C7E913}" destId="{E5F34148-5B60-4815-9921-A3CA0EDCCD21}" srcOrd="1" destOrd="0" parTransId="{6FF77FED-7782-4406-A61A-E889900EC9A2}" sibTransId="{F87251C5-E821-4888-B23D-AC5899A6E013}"/>
    <dgm:cxn modelId="{B9E4BED9-9BE0-41AC-AB62-BD1786D8EB93}" type="presOf" srcId="{DA2569CC-AE77-402E-9F1F-C7F9FABBF96C}" destId="{AFEAE848-817A-46D4-8EE0-184CA4353D43}" srcOrd="0" destOrd="0" presId="urn:microsoft.com/office/officeart/2005/8/layout/vList2"/>
    <dgm:cxn modelId="{5FE4D1C7-C364-4518-8413-0194B01F3175}" type="presOf" srcId="{D6C0DDF1-1C9A-40E4-8D83-50B253798791}" destId="{554F0D6B-AC6A-491F-B51C-B24E337E5D92}" srcOrd="0" destOrd="0" presId="urn:microsoft.com/office/officeart/2005/8/layout/vList2"/>
    <dgm:cxn modelId="{40E70FBE-57C7-4100-A8F1-8CC82F357465}" type="presOf" srcId="{E5F34148-5B60-4815-9921-A3CA0EDCCD21}" destId="{9EE595B4-21B0-4FF1-9A35-5981022F4A26}" srcOrd="0" destOrd="1" presId="urn:microsoft.com/office/officeart/2005/8/layout/vList2"/>
    <dgm:cxn modelId="{B59C5561-4EC0-4F6D-A0A5-FBA2FD138318}" srcId="{D6C0DDF1-1C9A-40E4-8D83-50B253798791}" destId="{2AC3AEBA-28D4-4DFF-A208-B1BB98C7E913}" srcOrd="0" destOrd="0" parTransId="{40334B3F-6045-4579-9323-02EF0717F016}" sibTransId="{F094FA9D-14D6-4B0C-82E7-A3BC428380BC}"/>
    <dgm:cxn modelId="{BB92E29D-3A8F-4CC7-B2D5-B02F82AC2EFB}" type="presOf" srcId="{F6D200C3-5CCA-49E8-8B99-D49174264909}" destId="{AFEAE848-817A-46D4-8EE0-184CA4353D43}" srcOrd="0" destOrd="1" presId="urn:microsoft.com/office/officeart/2005/8/layout/vList2"/>
    <dgm:cxn modelId="{25995A76-1682-478B-B6F7-31934EFF92EF}" type="presParOf" srcId="{554F0D6B-AC6A-491F-B51C-B24E337E5D92}" destId="{DBF85CF7-F1F8-4DD2-99D7-D36E3728F7C2}" srcOrd="0" destOrd="0" presId="urn:microsoft.com/office/officeart/2005/8/layout/vList2"/>
    <dgm:cxn modelId="{E14EA8F9-7D3F-4602-B33E-1B9A28A1E7F4}" type="presParOf" srcId="{554F0D6B-AC6A-491F-B51C-B24E337E5D92}" destId="{9EE595B4-21B0-4FF1-9A35-5981022F4A26}" srcOrd="1" destOrd="0" presId="urn:microsoft.com/office/officeart/2005/8/layout/vList2"/>
    <dgm:cxn modelId="{62E3F49C-341C-44A2-B807-A3E76940F683}" type="presParOf" srcId="{554F0D6B-AC6A-491F-B51C-B24E337E5D92}" destId="{3735E254-AEEA-45D7-903B-A58AE583D9FB}" srcOrd="2" destOrd="0" presId="urn:microsoft.com/office/officeart/2005/8/layout/vList2"/>
    <dgm:cxn modelId="{627D8095-ED64-4DF2-B522-8970083DB5A6}" type="presParOf" srcId="{554F0D6B-AC6A-491F-B51C-B24E337E5D92}" destId="{AFEAE848-817A-46D4-8EE0-184CA4353D43}" srcOrd="3" destOrd="0" presId="urn:microsoft.com/office/officeart/2005/8/layout/vList2"/>
    <dgm:cxn modelId="{A022D038-585C-4A23-89E6-4204867497B5}" type="presParOf" srcId="{554F0D6B-AC6A-491F-B51C-B24E337E5D92}" destId="{E91B82DA-FD49-4C3A-8095-126CE018F8D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D2CBD8E-269B-40A3-B8C3-04439F2F6473}"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0C6CBECC-B3BE-4832-A4D3-F15D7796680B}">
      <dgm:prSet/>
      <dgm:spPr/>
      <dgm:t>
        <a:bodyPr/>
        <a:lstStyle/>
        <a:p>
          <a:pPr rtl="0"/>
          <a:r>
            <a:rPr lang="en-US" dirty="0" smtClean="0"/>
            <a:t>Accounts Payable can pay only the following travel related expenses on a Payment Request:</a:t>
          </a:r>
          <a:endParaRPr lang="en-US" dirty="0"/>
        </a:p>
      </dgm:t>
    </dgm:pt>
    <dgm:pt modelId="{6C49BC0B-00CF-45CE-AE7F-742E88D2718D}" type="parTrans" cxnId="{B22D909C-A6E5-4C4D-8F9F-DA0C82F9C424}">
      <dgm:prSet/>
      <dgm:spPr/>
      <dgm:t>
        <a:bodyPr/>
        <a:lstStyle/>
        <a:p>
          <a:endParaRPr lang="en-US"/>
        </a:p>
      </dgm:t>
    </dgm:pt>
    <dgm:pt modelId="{B8211FCA-BDA4-4576-8C9D-677773530F7A}" type="sibTrans" cxnId="{B22D909C-A6E5-4C4D-8F9F-DA0C82F9C424}">
      <dgm:prSet/>
      <dgm:spPr/>
      <dgm:t>
        <a:bodyPr/>
        <a:lstStyle/>
        <a:p>
          <a:endParaRPr lang="en-US"/>
        </a:p>
      </dgm:t>
    </dgm:pt>
    <dgm:pt modelId="{64902EED-DCDB-4321-AFB4-FDDFF0002E02}">
      <dgm:prSet custT="1"/>
      <dgm:spPr/>
      <dgm:t>
        <a:bodyPr/>
        <a:lstStyle/>
        <a:p>
          <a:pPr rtl="0"/>
          <a:r>
            <a:rPr lang="en-US" sz="1400" b="1" dirty="0" smtClean="0"/>
            <a:t>Immunizations</a:t>
          </a:r>
          <a:endParaRPr lang="en-US" sz="1400" b="1" dirty="0"/>
        </a:p>
      </dgm:t>
    </dgm:pt>
    <dgm:pt modelId="{27C2609F-AC73-4D0F-B0D5-A4DFECA74A09}" type="parTrans" cxnId="{9168B1A5-9FC8-407F-80D8-7EC5EA7539D5}">
      <dgm:prSet/>
      <dgm:spPr/>
      <dgm:t>
        <a:bodyPr/>
        <a:lstStyle/>
        <a:p>
          <a:endParaRPr lang="en-US"/>
        </a:p>
      </dgm:t>
    </dgm:pt>
    <dgm:pt modelId="{2804800A-9177-42A7-872B-5DD907D58F00}" type="sibTrans" cxnId="{9168B1A5-9FC8-407F-80D8-7EC5EA7539D5}">
      <dgm:prSet/>
      <dgm:spPr/>
      <dgm:t>
        <a:bodyPr/>
        <a:lstStyle/>
        <a:p>
          <a:endParaRPr lang="en-US"/>
        </a:p>
      </dgm:t>
    </dgm:pt>
    <dgm:pt modelId="{BBD5C362-4561-4FB7-A648-9FD05133F99E}">
      <dgm:prSet custT="1"/>
      <dgm:spPr/>
      <dgm:t>
        <a:bodyPr/>
        <a:lstStyle/>
        <a:p>
          <a:pPr rtl="0"/>
          <a:r>
            <a:rPr lang="en-US" sz="1400" b="1" dirty="0" smtClean="0"/>
            <a:t>Passports</a:t>
          </a:r>
          <a:endParaRPr lang="en-US" sz="1400" b="1" dirty="0"/>
        </a:p>
      </dgm:t>
    </dgm:pt>
    <dgm:pt modelId="{0A88A700-3CE0-4C13-9B88-56E5358963E4}" type="parTrans" cxnId="{49CBE29E-3E75-46DA-B42F-23C3555FAD14}">
      <dgm:prSet/>
      <dgm:spPr/>
      <dgm:t>
        <a:bodyPr/>
        <a:lstStyle/>
        <a:p>
          <a:endParaRPr lang="en-US"/>
        </a:p>
      </dgm:t>
    </dgm:pt>
    <dgm:pt modelId="{3E94F43F-9A4E-45D5-9D66-FEEB7EA510EE}" type="sibTrans" cxnId="{49CBE29E-3E75-46DA-B42F-23C3555FAD14}">
      <dgm:prSet/>
      <dgm:spPr/>
      <dgm:t>
        <a:bodyPr/>
        <a:lstStyle/>
        <a:p>
          <a:endParaRPr lang="en-US"/>
        </a:p>
      </dgm:t>
    </dgm:pt>
    <dgm:pt modelId="{002965B1-CE7D-4457-9906-DCE5115A5230}">
      <dgm:prSet custT="1"/>
      <dgm:spPr/>
      <dgm:t>
        <a:bodyPr/>
        <a:lstStyle/>
        <a:p>
          <a:pPr rtl="0"/>
          <a:r>
            <a:rPr lang="en-US" sz="1400" b="1" dirty="0" smtClean="0"/>
            <a:t>Visas</a:t>
          </a:r>
          <a:endParaRPr lang="en-US" sz="1400" b="1" dirty="0"/>
        </a:p>
      </dgm:t>
    </dgm:pt>
    <dgm:pt modelId="{F4D0AF62-2592-44A4-B396-C122E89ADCC2}" type="parTrans" cxnId="{32C2FACC-58D9-4009-92A3-A27B01683DC1}">
      <dgm:prSet/>
      <dgm:spPr/>
      <dgm:t>
        <a:bodyPr/>
        <a:lstStyle/>
        <a:p>
          <a:endParaRPr lang="en-US"/>
        </a:p>
      </dgm:t>
    </dgm:pt>
    <dgm:pt modelId="{02E69460-2044-4802-A71D-7DCB41DFC5D1}" type="sibTrans" cxnId="{32C2FACC-58D9-4009-92A3-A27B01683DC1}">
      <dgm:prSet/>
      <dgm:spPr/>
      <dgm:t>
        <a:bodyPr/>
        <a:lstStyle/>
        <a:p>
          <a:endParaRPr lang="en-US"/>
        </a:p>
      </dgm:t>
    </dgm:pt>
    <dgm:pt modelId="{841DCDE6-55EC-40A6-8888-BCE81ABCD19A}">
      <dgm:prSet custT="1"/>
      <dgm:spPr/>
      <dgm:t>
        <a:bodyPr/>
        <a:lstStyle/>
        <a:p>
          <a:pPr rtl="0"/>
          <a:r>
            <a:rPr lang="en-US" sz="1400" b="1" dirty="0" smtClean="0"/>
            <a:t>Local mileage</a:t>
          </a:r>
          <a:endParaRPr lang="en-US" sz="1400" b="1" dirty="0"/>
        </a:p>
      </dgm:t>
    </dgm:pt>
    <dgm:pt modelId="{00221E96-EF5B-46CC-8AA1-8D46D38F24BF}" type="parTrans" cxnId="{3AFCFA3B-F4A3-4B07-A190-A3740FCCC439}">
      <dgm:prSet/>
      <dgm:spPr/>
      <dgm:t>
        <a:bodyPr/>
        <a:lstStyle/>
        <a:p>
          <a:endParaRPr lang="en-US"/>
        </a:p>
      </dgm:t>
    </dgm:pt>
    <dgm:pt modelId="{40444176-BD38-46EF-AA48-52B2A3D47DC9}" type="sibTrans" cxnId="{3AFCFA3B-F4A3-4B07-A190-A3740FCCC439}">
      <dgm:prSet/>
      <dgm:spPr/>
      <dgm:t>
        <a:bodyPr/>
        <a:lstStyle/>
        <a:p>
          <a:endParaRPr lang="en-US"/>
        </a:p>
      </dgm:t>
    </dgm:pt>
    <dgm:pt modelId="{080D81A8-A08C-4CD3-85E9-71EDAD70A4A0}">
      <dgm:prSet custT="1"/>
      <dgm:spPr/>
      <dgm:t>
        <a:bodyPr/>
        <a:lstStyle/>
        <a:p>
          <a:pPr rtl="0"/>
          <a:r>
            <a:rPr lang="en-US" sz="1400" b="1" dirty="0" smtClean="0"/>
            <a:t>Local conference registrations</a:t>
          </a:r>
          <a:endParaRPr lang="en-US" sz="1400" b="1" dirty="0"/>
        </a:p>
      </dgm:t>
    </dgm:pt>
    <dgm:pt modelId="{EBCFF63A-051F-4A5A-9CE9-2BC4C6FD3BF0}" type="parTrans" cxnId="{C526A950-E694-4539-B9AB-D0095478256B}">
      <dgm:prSet/>
      <dgm:spPr/>
      <dgm:t>
        <a:bodyPr/>
        <a:lstStyle/>
        <a:p>
          <a:endParaRPr lang="en-US"/>
        </a:p>
      </dgm:t>
    </dgm:pt>
    <dgm:pt modelId="{32A6569F-A39A-4EF4-803F-DE5E00DF71C6}" type="sibTrans" cxnId="{C526A950-E694-4539-B9AB-D0095478256B}">
      <dgm:prSet/>
      <dgm:spPr/>
      <dgm:t>
        <a:bodyPr/>
        <a:lstStyle/>
        <a:p>
          <a:endParaRPr lang="en-US"/>
        </a:p>
      </dgm:t>
    </dgm:pt>
    <dgm:pt modelId="{3F2753A3-2E31-4955-9E2A-1BDE698B46CA}">
      <dgm:prSet/>
      <dgm:spPr>
        <a:solidFill>
          <a:schemeClr val="accent6">
            <a:lumMod val="75000"/>
          </a:schemeClr>
        </a:solidFill>
      </dgm:spPr>
      <dgm:t>
        <a:bodyPr/>
        <a:lstStyle/>
        <a:p>
          <a:pPr rtl="0"/>
          <a:r>
            <a:rPr lang="en-US" dirty="0" smtClean="0"/>
            <a:t>For all other travel related expenses, the department must register the trip, obtain a travel number, and submit payment requisition to Travel Department.</a:t>
          </a:r>
          <a:endParaRPr lang="en-US" dirty="0"/>
        </a:p>
      </dgm:t>
    </dgm:pt>
    <dgm:pt modelId="{815AA319-A7A9-41D6-AFDB-0DC137A3CDCF}" type="parTrans" cxnId="{6A61EEAC-E3DA-41E2-A808-05671CA314AD}">
      <dgm:prSet/>
      <dgm:spPr/>
      <dgm:t>
        <a:bodyPr/>
        <a:lstStyle/>
        <a:p>
          <a:endParaRPr lang="en-US"/>
        </a:p>
      </dgm:t>
    </dgm:pt>
    <dgm:pt modelId="{BE514F52-CE93-40BF-BE3E-FDF163C472BF}" type="sibTrans" cxnId="{6A61EEAC-E3DA-41E2-A808-05671CA314AD}">
      <dgm:prSet/>
      <dgm:spPr/>
      <dgm:t>
        <a:bodyPr/>
        <a:lstStyle/>
        <a:p>
          <a:endParaRPr lang="en-US"/>
        </a:p>
      </dgm:t>
    </dgm:pt>
    <dgm:pt modelId="{704B0731-E5CB-4004-8E15-5E0D2E138E5C}">
      <dgm:prSet/>
      <dgm:spPr/>
      <dgm:t>
        <a:bodyPr/>
        <a:lstStyle/>
        <a:p>
          <a:pPr rtl="0"/>
          <a:r>
            <a:rPr lang="en-US" dirty="0" smtClean="0"/>
            <a:t>See the next slide for a flowchart to submitting travel related payments.</a:t>
          </a:r>
          <a:endParaRPr lang="en-US" dirty="0"/>
        </a:p>
      </dgm:t>
    </dgm:pt>
    <dgm:pt modelId="{CED946D3-97F5-4110-98C1-803E659FC17C}" type="parTrans" cxnId="{1B24E6D5-F414-478E-92C7-1787FC03484B}">
      <dgm:prSet/>
      <dgm:spPr/>
      <dgm:t>
        <a:bodyPr/>
        <a:lstStyle/>
        <a:p>
          <a:endParaRPr lang="en-US"/>
        </a:p>
      </dgm:t>
    </dgm:pt>
    <dgm:pt modelId="{9AF52E7B-7AE1-402B-8239-7CE6CC830E1F}" type="sibTrans" cxnId="{1B24E6D5-F414-478E-92C7-1787FC03484B}">
      <dgm:prSet/>
      <dgm:spPr/>
      <dgm:t>
        <a:bodyPr/>
        <a:lstStyle/>
        <a:p>
          <a:endParaRPr lang="en-US"/>
        </a:p>
      </dgm:t>
    </dgm:pt>
    <dgm:pt modelId="{D4AB5F21-51BF-401F-9166-A77A75F036E5}" type="pres">
      <dgm:prSet presAssocID="{7D2CBD8E-269B-40A3-B8C3-04439F2F6473}" presName="linear" presStyleCnt="0">
        <dgm:presLayoutVars>
          <dgm:animLvl val="lvl"/>
          <dgm:resizeHandles val="exact"/>
        </dgm:presLayoutVars>
      </dgm:prSet>
      <dgm:spPr/>
      <dgm:t>
        <a:bodyPr/>
        <a:lstStyle/>
        <a:p>
          <a:endParaRPr lang="en-US"/>
        </a:p>
      </dgm:t>
    </dgm:pt>
    <dgm:pt modelId="{F3BDA37A-CAEE-4F88-8AA3-12F58CA1B6DE}" type="pres">
      <dgm:prSet presAssocID="{0C6CBECC-B3BE-4832-A4D3-F15D7796680B}" presName="parentText" presStyleLbl="node1" presStyleIdx="0" presStyleCnt="3">
        <dgm:presLayoutVars>
          <dgm:chMax val="0"/>
          <dgm:bulletEnabled val="1"/>
        </dgm:presLayoutVars>
      </dgm:prSet>
      <dgm:spPr/>
      <dgm:t>
        <a:bodyPr/>
        <a:lstStyle/>
        <a:p>
          <a:endParaRPr lang="en-US"/>
        </a:p>
      </dgm:t>
    </dgm:pt>
    <dgm:pt modelId="{D522A0CA-FFA0-4BD7-AC2C-E045BF919BEF}" type="pres">
      <dgm:prSet presAssocID="{0C6CBECC-B3BE-4832-A4D3-F15D7796680B}" presName="childText" presStyleLbl="revTx" presStyleIdx="0" presStyleCnt="1">
        <dgm:presLayoutVars>
          <dgm:bulletEnabled val="1"/>
        </dgm:presLayoutVars>
      </dgm:prSet>
      <dgm:spPr/>
      <dgm:t>
        <a:bodyPr/>
        <a:lstStyle/>
        <a:p>
          <a:endParaRPr lang="en-US"/>
        </a:p>
      </dgm:t>
    </dgm:pt>
    <dgm:pt modelId="{90670D7A-7C8B-44F6-AD01-FAEBB80D5954}" type="pres">
      <dgm:prSet presAssocID="{3F2753A3-2E31-4955-9E2A-1BDE698B46CA}" presName="parentText" presStyleLbl="node1" presStyleIdx="1" presStyleCnt="3">
        <dgm:presLayoutVars>
          <dgm:chMax val="0"/>
          <dgm:bulletEnabled val="1"/>
        </dgm:presLayoutVars>
      </dgm:prSet>
      <dgm:spPr/>
      <dgm:t>
        <a:bodyPr/>
        <a:lstStyle/>
        <a:p>
          <a:endParaRPr lang="en-US"/>
        </a:p>
      </dgm:t>
    </dgm:pt>
    <dgm:pt modelId="{ACFC5690-6080-4C88-BC85-07B125BEF348}" type="pres">
      <dgm:prSet presAssocID="{BE514F52-CE93-40BF-BE3E-FDF163C472BF}" presName="spacer" presStyleCnt="0"/>
      <dgm:spPr/>
    </dgm:pt>
    <dgm:pt modelId="{A4E26ED6-22C5-4073-97EF-C4F35F7C830F}" type="pres">
      <dgm:prSet presAssocID="{704B0731-E5CB-4004-8E15-5E0D2E138E5C}" presName="parentText" presStyleLbl="node1" presStyleIdx="2" presStyleCnt="3" custScaleY="55283">
        <dgm:presLayoutVars>
          <dgm:chMax val="0"/>
          <dgm:bulletEnabled val="1"/>
        </dgm:presLayoutVars>
      </dgm:prSet>
      <dgm:spPr/>
      <dgm:t>
        <a:bodyPr/>
        <a:lstStyle/>
        <a:p>
          <a:endParaRPr lang="en-US"/>
        </a:p>
      </dgm:t>
    </dgm:pt>
  </dgm:ptLst>
  <dgm:cxnLst>
    <dgm:cxn modelId="{1B24E6D5-F414-478E-92C7-1787FC03484B}" srcId="{7D2CBD8E-269B-40A3-B8C3-04439F2F6473}" destId="{704B0731-E5CB-4004-8E15-5E0D2E138E5C}" srcOrd="2" destOrd="0" parTransId="{CED946D3-97F5-4110-98C1-803E659FC17C}" sibTransId="{9AF52E7B-7AE1-402B-8239-7CE6CC830E1F}"/>
    <dgm:cxn modelId="{DC3DD1B0-7257-4B41-99E5-970CF7058813}" type="presOf" srcId="{704B0731-E5CB-4004-8E15-5E0D2E138E5C}" destId="{A4E26ED6-22C5-4073-97EF-C4F35F7C830F}" srcOrd="0" destOrd="0" presId="urn:microsoft.com/office/officeart/2005/8/layout/vList2"/>
    <dgm:cxn modelId="{32C2FACC-58D9-4009-92A3-A27B01683DC1}" srcId="{0C6CBECC-B3BE-4832-A4D3-F15D7796680B}" destId="{002965B1-CE7D-4457-9906-DCE5115A5230}" srcOrd="2" destOrd="0" parTransId="{F4D0AF62-2592-44A4-B396-C122E89ADCC2}" sibTransId="{02E69460-2044-4802-A71D-7DCB41DFC5D1}"/>
    <dgm:cxn modelId="{B22D909C-A6E5-4C4D-8F9F-DA0C82F9C424}" srcId="{7D2CBD8E-269B-40A3-B8C3-04439F2F6473}" destId="{0C6CBECC-B3BE-4832-A4D3-F15D7796680B}" srcOrd="0" destOrd="0" parTransId="{6C49BC0B-00CF-45CE-AE7F-742E88D2718D}" sibTransId="{B8211FCA-BDA4-4576-8C9D-677773530F7A}"/>
    <dgm:cxn modelId="{9168B1A5-9FC8-407F-80D8-7EC5EA7539D5}" srcId="{0C6CBECC-B3BE-4832-A4D3-F15D7796680B}" destId="{64902EED-DCDB-4321-AFB4-FDDFF0002E02}" srcOrd="0" destOrd="0" parTransId="{27C2609F-AC73-4D0F-B0D5-A4DFECA74A09}" sibTransId="{2804800A-9177-42A7-872B-5DD907D58F00}"/>
    <dgm:cxn modelId="{C51F20B0-F461-4C6C-8245-977E142F9674}" type="presOf" srcId="{080D81A8-A08C-4CD3-85E9-71EDAD70A4A0}" destId="{D522A0CA-FFA0-4BD7-AC2C-E045BF919BEF}" srcOrd="0" destOrd="4" presId="urn:microsoft.com/office/officeart/2005/8/layout/vList2"/>
    <dgm:cxn modelId="{71FCFC5E-A0EB-4A56-98BD-EBCF0CB90838}" type="presOf" srcId="{BBD5C362-4561-4FB7-A648-9FD05133F99E}" destId="{D522A0CA-FFA0-4BD7-AC2C-E045BF919BEF}" srcOrd="0" destOrd="1" presId="urn:microsoft.com/office/officeart/2005/8/layout/vList2"/>
    <dgm:cxn modelId="{20654BEF-FC25-4341-BC42-9B39F34D258C}" type="presOf" srcId="{0C6CBECC-B3BE-4832-A4D3-F15D7796680B}" destId="{F3BDA37A-CAEE-4F88-8AA3-12F58CA1B6DE}" srcOrd="0" destOrd="0" presId="urn:microsoft.com/office/officeart/2005/8/layout/vList2"/>
    <dgm:cxn modelId="{C55E12E3-148A-4DD7-90E4-661984E9F289}" type="presOf" srcId="{64902EED-DCDB-4321-AFB4-FDDFF0002E02}" destId="{D522A0CA-FFA0-4BD7-AC2C-E045BF919BEF}" srcOrd="0" destOrd="0" presId="urn:microsoft.com/office/officeart/2005/8/layout/vList2"/>
    <dgm:cxn modelId="{13F9CEF6-9A0D-460C-9A5C-C2CA14A4AAD0}" type="presOf" srcId="{7D2CBD8E-269B-40A3-B8C3-04439F2F6473}" destId="{D4AB5F21-51BF-401F-9166-A77A75F036E5}" srcOrd="0" destOrd="0" presId="urn:microsoft.com/office/officeart/2005/8/layout/vList2"/>
    <dgm:cxn modelId="{670A4B9E-4220-40DC-9402-9D8147FD492F}" type="presOf" srcId="{002965B1-CE7D-4457-9906-DCE5115A5230}" destId="{D522A0CA-FFA0-4BD7-AC2C-E045BF919BEF}" srcOrd="0" destOrd="2" presId="urn:microsoft.com/office/officeart/2005/8/layout/vList2"/>
    <dgm:cxn modelId="{7FA365AB-0B9D-487A-A623-7DC4F41479FF}" type="presOf" srcId="{841DCDE6-55EC-40A6-8888-BCE81ABCD19A}" destId="{D522A0CA-FFA0-4BD7-AC2C-E045BF919BEF}" srcOrd="0" destOrd="3" presId="urn:microsoft.com/office/officeart/2005/8/layout/vList2"/>
    <dgm:cxn modelId="{49CBE29E-3E75-46DA-B42F-23C3555FAD14}" srcId="{0C6CBECC-B3BE-4832-A4D3-F15D7796680B}" destId="{BBD5C362-4561-4FB7-A648-9FD05133F99E}" srcOrd="1" destOrd="0" parTransId="{0A88A700-3CE0-4C13-9B88-56E5358963E4}" sibTransId="{3E94F43F-9A4E-45D5-9D66-FEEB7EA510EE}"/>
    <dgm:cxn modelId="{C526A950-E694-4539-B9AB-D0095478256B}" srcId="{0C6CBECC-B3BE-4832-A4D3-F15D7796680B}" destId="{080D81A8-A08C-4CD3-85E9-71EDAD70A4A0}" srcOrd="4" destOrd="0" parTransId="{EBCFF63A-051F-4A5A-9CE9-2BC4C6FD3BF0}" sibTransId="{32A6569F-A39A-4EF4-803F-DE5E00DF71C6}"/>
    <dgm:cxn modelId="{2ABC5B8B-2DF3-4E1D-AB41-034326D9FB3C}" type="presOf" srcId="{3F2753A3-2E31-4955-9E2A-1BDE698B46CA}" destId="{90670D7A-7C8B-44F6-AD01-FAEBB80D5954}" srcOrd="0" destOrd="0" presId="urn:microsoft.com/office/officeart/2005/8/layout/vList2"/>
    <dgm:cxn modelId="{3AFCFA3B-F4A3-4B07-A190-A3740FCCC439}" srcId="{0C6CBECC-B3BE-4832-A4D3-F15D7796680B}" destId="{841DCDE6-55EC-40A6-8888-BCE81ABCD19A}" srcOrd="3" destOrd="0" parTransId="{00221E96-EF5B-46CC-8AA1-8D46D38F24BF}" sibTransId="{40444176-BD38-46EF-AA48-52B2A3D47DC9}"/>
    <dgm:cxn modelId="{6A61EEAC-E3DA-41E2-A808-05671CA314AD}" srcId="{7D2CBD8E-269B-40A3-B8C3-04439F2F6473}" destId="{3F2753A3-2E31-4955-9E2A-1BDE698B46CA}" srcOrd="1" destOrd="0" parTransId="{815AA319-A7A9-41D6-AFDB-0DC137A3CDCF}" sibTransId="{BE514F52-CE93-40BF-BE3E-FDF163C472BF}"/>
    <dgm:cxn modelId="{DF1A7CAC-46B0-48C1-AACE-AD86E9753D71}" type="presParOf" srcId="{D4AB5F21-51BF-401F-9166-A77A75F036E5}" destId="{F3BDA37A-CAEE-4F88-8AA3-12F58CA1B6DE}" srcOrd="0" destOrd="0" presId="urn:microsoft.com/office/officeart/2005/8/layout/vList2"/>
    <dgm:cxn modelId="{BDD59855-378E-4843-87B7-399C550FCC02}" type="presParOf" srcId="{D4AB5F21-51BF-401F-9166-A77A75F036E5}" destId="{D522A0CA-FFA0-4BD7-AC2C-E045BF919BEF}" srcOrd="1" destOrd="0" presId="urn:microsoft.com/office/officeart/2005/8/layout/vList2"/>
    <dgm:cxn modelId="{2946B651-98C0-4DD1-9841-7D395F67240F}" type="presParOf" srcId="{D4AB5F21-51BF-401F-9166-A77A75F036E5}" destId="{90670D7A-7C8B-44F6-AD01-FAEBB80D5954}" srcOrd="2" destOrd="0" presId="urn:microsoft.com/office/officeart/2005/8/layout/vList2"/>
    <dgm:cxn modelId="{2320DADC-9555-46F4-9919-8ADFE1F384D4}" type="presParOf" srcId="{D4AB5F21-51BF-401F-9166-A77A75F036E5}" destId="{ACFC5690-6080-4C88-BC85-07B125BEF348}" srcOrd="3" destOrd="0" presId="urn:microsoft.com/office/officeart/2005/8/layout/vList2"/>
    <dgm:cxn modelId="{03AAFD77-4C36-42FF-97C7-1F178A6F5D97}" type="presParOf" srcId="{D4AB5F21-51BF-401F-9166-A77A75F036E5}" destId="{A4E26ED6-22C5-4073-97EF-C4F35F7C830F}"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8E7A271-EF60-424A-9E20-BD592ED6CCE3}" type="doc">
      <dgm:prSet loTypeId="urn:microsoft.com/office/officeart/2005/8/layout/process4" loCatId="list" qsTypeId="urn:microsoft.com/office/officeart/2005/8/quickstyle/3d1" qsCatId="3D" csTypeId="urn:microsoft.com/office/officeart/2005/8/colors/colorful4" csCatId="colorful" phldr="1"/>
      <dgm:spPr/>
      <dgm:t>
        <a:bodyPr/>
        <a:lstStyle/>
        <a:p>
          <a:endParaRPr lang="en-US"/>
        </a:p>
      </dgm:t>
    </dgm:pt>
    <dgm:pt modelId="{B9EDB613-557D-4D7E-8888-7E1075587F6B}">
      <dgm:prSet/>
      <dgm:spPr/>
      <dgm:t>
        <a:bodyPr/>
        <a:lstStyle/>
        <a:p>
          <a:pPr rtl="0"/>
          <a:r>
            <a:rPr lang="en-US" b="1" dirty="0" smtClean="0"/>
            <a:t>If needed, Accounts Payable can expedite a payment to a vendor.</a:t>
          </a:r>
          <a:endParaRPr lang="en-US" dirty="0"/>
        </a:p>
      </dgm:t>
    </dgm:pt>
    <dgm:pt modelId="{138B570E-C227-4574-846D-2C72A391F16C}" type="parTrans" cxnId="{31CE7070-19A7-41DE-A3E1-FD3C333E7845}">
      <dgm:prSet/>
      <dgm:spPr/>
      <dgm:t>
        <a:bodyPr/>
        <a:lstStyle/>
        <a:p>
          <a:endParaRPr lang="en-US"/>
        </a:p>
      </dgm:t>
    </dgm:pt>
    <dgm:pt modelId="{C1FBA3EC-2362-43FB-838E-99014DCB5223}" type="sibTrans" cxnId="{31CE7070-19A7-41DE-A3E1-FD3C333E7845}">
      <dgm:prSet/>
      <dgm:spPr/>
      <dgm:t>
        <a:bodyPr/>
        <a:lstStyle/>
        <a:p>
          <a:endParaRPr lang="en-US"/>
        </a:p>
      </dgm:t>
    </dgm:pt>
    <dgm:pt modelId="{5EBBA72C-0C61-46C1-826A-1E4FDAA820C4}">
      <dgm:prSet/>
      <dgm:spPr/>
      <dgm:t>
        <a:bodyPr/>
        <a:lstStyle/>
        <a:p>
          <a:pPr rtl="0"/>
          <a:r>
            <a:rPr lang="en-US" b="1" dirty="0" smtClean="0"/>
            <a:t>A payment can be created typically within one business day of receiving the Payment Request.</a:t>
          </a:r>
          <a:endParaRPr lang="en-US" dirty="0"/>
        </a:p>
      </dgm:t>
    </dgm:pt>
    <dgm:pt modelId="{F14CCC86-6C14-4FE3-9691-8C8101BFB000}" type="parTrans" cxnId="{265A2785-1232-45A1-82E4-CEC69F072CD3}">
      <dgm:prSet/>
      <dgm:spPr/>
      <dgm:t>
        <a:bodyPr/>
        <a:lstStyle/>
        <a:p>
          <a:endParaRPr lang="en-US"/>
        </a:p>
      </dgm:t>
    </dgm:pt>
    <dgm:pt modelId="{1BA2EAB5-5D3B-4663-954D-BD16627B04E8}" type="sibTrans" cxnId="{265A2785-1232-45A1-82E4-CEC69F072CD3}">
      <dgm:prSet/>
      <dgm:spPr/>
      <dgm:t>
        <a:bodyPr/>
        <a:lstStyle/>
        <a:p>
          <a:endParaRPr lang="en-US"/>
        </a:p>
      </dgm:t>
    </dgm:pt>
    <dgm:pt modelId="{9A664CFC-A516-4307-9E53-43B93DEB7929}">
      <dgm:prSet/>
      <dgm:spPr/>
      <dgm:t>
        <a:bodyPr/>
        <a:lstStyle/>
        <a:p>
          <a:pPr rtl="0"/>
          <a:r>
            <a:rPr lang="en-US" b="1" dirty="0" smtClean="0"/>
            <a:t>A handling fee of $12 must accompany all requests for 'Next Day' checks.  This can be paid with cash, an offset against the payable amount, or a Campus Order.</a:t>
          </a:r>
          <a:endParaRPr lang="en-US" dirty="0"/>
        </a:p>
      </dgm:t>
    </dgm:pt>
    <dgm:pt modelId="{4F476E4D-E699-4933-BA51-382E40998EDA}" type="parTrans" cxnId="{B738E3F4-62C7-4F35-ADA7-675526EBDA0C}">
      <dgm:prSet/>
      <dgm:spPr/>
      <dgm:t>
        <a:bodyPr/>
        <a:lstStyle/>
        <a:p>
          <a:endParaRPr lang="en-US"/>
        </a:p>
      </dgm:t>
    </dgm:pt>
    <dgm:pt modelId="{0A381A59-583A-414E-B794-7333A3723121}" type="sibTrans" cxnId="{B738E3F4-62C7-4F35-ADA7-675526EBDA0C}">
      <dgm:prSet/>
      <dgm:spPr/>
      <dgm:t>
        <a:bodyPr/>
        <a:lstStyle/>
        <a:p>
          <a:endParaRPr lang="en-US"/>
        </a:p>
      </dgm:t>
    </dgm:pt>
    <dgm:pt modelId="{D1BB5016-B725-45EB-BD88-AA76DAC02CB2}">
      <dgm:prSet custT="1"/>
      <dgm:spPr/>
      <dgm:t>
        <a:bodyPr/>
        <a:lstStyle/>
        <a:p>
          <a:pPr rtl="0"/>
          <a:r>
            <a:rPr lang="en-US" sz="900" b="1" i="0" u="sng" dirty="0" smtClean="0"/>
            <a:t>Next Day requests received </a:t>
          </a:r>
          <a:r>
            <a:rPr lang="en-US" sz="900" b="1" i="1" u="sng" dirty="0" smtClean="0"/>
            <a:t>before</a:t>
          </a:r>
          <a:r>
            <a:rPr lang="en-US" sz="900" b="1" i="0" u="sng" dirty="0" smtClean="0"/>
            <a:t> 1:00 PM</a:t>
          </a:r>
          <a:r>
            <a:rPr lang="en-US" sz="900" b="1" dirty="0" smtClean="0"/>
            <a:t>:</a:t>
          </a:r>
          <a:endParaRPr lang="en-US" sz="900" dirty="0"/>
        </a:p>
      </dgm:t>
    </dgm:pt>
    <dgm:pt modelId="{71AD5B57-1E0B-418C-B1EB-113BA7F9E9F5}" type="parTrans" cxnId="{33FFFC5B-638F-48A3-8C55-8D389689DE53}">
      <dgm:prSet/>
      <dgm:spPr/>
      <dgm:t>
        <a:bodyPr/>
        <a:lstStyle/>
        <a:p>
          <a:endParaRPr lang="en-US"/>
        </a:p>
      </dgm:t>
    </dgm:pt>
    <dgm:pt modelId="{54C30687-EA08-4879-AE35-27995AAEF931}" type="sibTrans" cxnId="{33FFFC5B-638F-48A3-8C55-8D389689DE53}">
      <dgm:prSet/>
      <dgm:spPr/>
      <dgm:t>
        <a:bodyPr/>
        <a:lstStyle/>
        <a:p>
          <a:endParaRPr lang="en-US"/>
        </a:p>
      </dgm:t>
    </dgm:pt>
    <dgm:pt modelId="{A071B4AD-2188-4EA9-813F-A6D7F1EEA68F}">
      <dgm:prSet custT="1"/>
      <dgm:spPr/>
      <dgm:t>
        <a:bodyPr/>
        <a:lstStyle/>
        <a:p>
          <a:pPr rtl="0"/>
          <a:r>
            <a:rPr lang="en-US" sz="900" b="1" dirty="0" smtClean="0"/>
            <a:t>The check will be available the following morning of the next business day - provided the Check Request passes expenditure review and all approvals are in order.</a:t>
          </a:r>
          <a:endParaRPr lang="en-US" sz="900" b="1" dirty="0"/>
        </a:p>
      </dgm:t>
    </dgm:pt>
    <dgm:pt modelId="{3979BD51-9357-4922-851A-AC7E2111C50A}" type="parTrans" cxnId="{EF2CA1EE-5E13-4222-876D-D2A0EB900EDF}">
      <dgm:prSet/>
      <dgm:spPr/>
      <dgm:t>
        <a:bodyPr/>
        <a:lstStyle/>
        <a:p>
          <a:endParaRPr lang="en-US"/>
        </a:p>
      </dgm:t>
    </dgm:pt>
    <dgm:pt modelId="{29A9D14A-E618-4DD2-AD23-077EECB21C87}" type="sibTrans" cxnId="{EF2CA1EE-5E13-4222-876D-D2A0EB900EDF}">
      <dgm:prSet/>
      <dgm:spPr/>
      <dgm:t>
        <a:bodyPr/>
        <a:lstStyle/>
        <a:p>
          <a:endParaRPr lang="en-US"/>
        </a:p>
      </dgm:t>
    </dgm:pt>
    <dgm:pt modelId="{EE65866B-52D8-4538-83EE-269F2AC7C5FA}">
      <dgm:prSet custT="1"/>
      <dgm:spPr/>
      <dgm:t>
        <a:bodyPr/>
        <a:lstStyle/>
        <a:p>
          <a:pPr rtl="0"/>
          <a:r>
            <a:rPr lang="en-US" sz="900" b="1" u="sng" dirty="0" smtClean="0"/>
            <a:t>Next Day requests received </a:t>
          </a:r>
          <a:r>
            <a:rPr lang="en-US" sz="900" b="1" i="1" u="sng" dirty="0" smtClean="0"/>
            <a:t>after</a:t>
          </a:r>
          <a:r>
            <a:rPr lang="en-US" sz="900" b="1" u="sng" dirty="0" smtClean="0"/>
            <a:t> 1:00 PM</a:t>
          </a:r>
          <a:r>
            <a:rPr lang="en-US" sz="900" b="1" dirty="0" smtClean="0"/>
            <a:t>:</a:t>
          </a:r>
          <a:endParaRPr lang="en-US" sz="900" dirty="0"/>
        </a:p>
      </dgm:t>
    </dgm:pt>
    <dgm:pt modelId="{11965923-6097-4F71-BF67-755D648F8F9B}" type="parTrans" cxnId="{0628F555-1E20-47D1-86DA-8DFFF2ADCCAA}">
      <dgm:prSet/>
      <dgm:spPr/>
      <dgm:t>
        <a:bodyPr/>
        <a:lstStyle/>
        <a:p>
          <a:endParaRPr lang="en-US"/>
        </a:p>
      </dgm:t>
    </dgm:pt>
    <dgm:pt modelId="{ED1273C4-AD27-489A-A8CA-A41F8C55BF6D}" type="sibTrans" cxnId="{0628F555-1E20-47D1-86DA-8DFFF2ADCCAA}">
      <dgm:prSet/>
      <dgm:spPr/>
      <dgm:t>
        <a:bodyPr/>
        <a:lstStyle/>
        <a:p>
          <a:endParaRPr lang="en-US"/>
        </a:p>
      </dgm:t>
    </dgm:pt>
    <dgm:pt modelId="{8364FB9A-E4D7-4011-9928-B4AC45F61080}">
      <dgm:prSet custT="1"/>
      <dgm:spPr/>
      <dgm:t>
        <a:bodyPr/>
        <a:lstStyle/>
        <a:p>
          <a:pPr rtl="0"/>
          <a:r>
            <a:rPr lang="en-US" sz="900" b="1" dirty="0" smtClean="0"/>
            <a:t>We will do our best to process the request &amp; create a check or payment on the next business day.  If we </a:t>
          </a:r>
          <a:r>
            <a:rPr lang="en-US" sz="900" b="1" dirty="0" smtClean="0"/>
            <a:t>cannot, </a:t>
          </a:r>
          <a:r>
            <a:rPr lang="en-US" sz="900" b="1" dirty="0" smtClean="0"/>
            <a:t>the request will be processed the next business day, and the check or payment will be prepared on the following day.</a:t>
          </a:r>
          <a:endParaRPr lang="en-US" sz="900" dirty="0"/>
        </a:p>
      </dgm:t>
    </dgm:pt>
    <dgm:pt modelId="{08A1879C-4B52-42C4-98D7-DB1067C03AB4}" type="parTrans" cxnId="{F29490D8-3C4D-448F-92E3-5F133FDA18C1}">
      <dgm:prSet/>
      <dgm:spPr/>
      <dgm:t>
        <a:bodyPr/>
        <a:lstStyle/>
        <a:p>
          <a:endParaRPr lang="en-US"/>
        </a:p>
      </dgm:t>
    </dgm:pt>
    <dgm:pt modelId="{DCAD16EE-FAE0-4CA6-8DC7-61BACBBC8107}" type="sibTrans" cxnId="{F29490D8-3C4D-448F-92E3-5F133FDA18C1}">
      <dgm:prSet/>
      <dgm:spPr/>
      <dgm:t>
        <a:bodyPr/>
        <a:lstStyle/>
        <a:p>
          <a:endParaRPr lang="en-US"/>
        </a:p>
      </dgm:t>
    </dgm:pt>
    <dgm:pt modelId="{BBA22C1E-3294-485E-A0E0-0D8CB56B9C3C}">
      <dgm:prSet/>
      <dgm:spPr/>
      <dgm:t>
        <a:bodyPr/>
        <a:lstStyle/>
        <a:p>
          <a:pPr rtl="0"/>
          <a:r>
            <a:rPr lang="en-US" b="1" dirty="0" smtClean="0"/>
            <a:t>A SAME DAY Check is also available. </a:t>
          </a:r>
          <a:endParaRPr lang="en-US" dirty="0"/>
        </a:p>
      </dgm:t>
    </dgm:pt>
    <dgm:pt modelId="{2669FCA3-9CA4-4D5E-900D-2C2B4FD4F32B}" type="parTrans" cxnId="{FD3D48BB-67AC-4EAF-9E54-936B5592DC3A}">
      <dgm:prSet/>
      <dgm:spPr/>
      <dgm:t>
        <a:bodyPr/>
        <a:lstStyle/>
        <a:p>
          <a:endParaRPr lang="en-US"/>
        </a:p>
      </dgm:t>
    </dgm:pt>
    <dgm:pt modelId="{26E28344-2B24-4D10-9C51-F83AEBD6FA10}" type="sibTrans" cxnId="{FD3D48BB-67AC-4EAF-9E54-936B5592DC3A}">
      <dgm:prSet/>
      <dgm:spPr/>
      <dgm:t>
        <a:bodyPr/>
        <a:lstStyle/>
        <a:p>
          <a:endParaRPr lang="en-US"/>
        </a:p>
      </dgm:t>
    </dgm:pt>
    <dgm:pt modelId="{36CDBDBA-48D6-4DD3-8D23-4E6B43D63361}">
      <dgm:prSet/>
      <dgm:spPr/>
      <dgm:t>
        <a:bodyPr/>
        <a:lstStyle/>
        <a:p>
          <a:pPr rtl="0"/>
          <a:r>
            <a:rPr lang="en-US" b="1" dirty="0" smtClean="0"/>
            <a:t>A handling fee of $24 must accompany all requests for ‘Same Day' checks.  This can be paid with cash, an offset against the payable amount, or a Campus Order.</a:t>
          </a:r>
          <a:endParaRPr lang="en-US" dirty="0"/>
        </a:p>
      </dgm:t>
    </dgm:pt>
    <dgm:pt modelId="{A3272B81-5E14-48AA-B5A6-E38350C5FE04}" type="parTrans" cxnId="{F48EE656-EDCB-46F8-B453-FDDA0F315434}">
      <dgm:prSet/>
      <dgm:spPr/>
      <dgm:t>
        <a:bodyPr/>
        <a:lstStyle/>
        <a:p>
          <a:endParaRPr lang="en-US"/>
        </a:p>
      </dgm:t>
    </dgm:pt>
    <dgm:pt modelId="{CF2CD287-43BB-4B56-AB94-5966A59F790C}" type="sibTrans" cxnId="{F48EE656-EDCB-46F8-B453-FDDA0F315434}">
      <dgm:prSet/>
      <dgm:spPr/>
      <dgm:t>
        <a:bodyPr/>
        <a:lstStyle/>
        <a:p>
          <a:endParaRPr lang="en-US"/>
        </a:p>
      </dgm:t>
    </dgm:pt>
    <dgm:pt modelId="{8B40AB97-E19E-45F6-B632-277AE059B249}">
      <dgm:prSet custT="1"/>
      <dgm:spPr/>
      <dgm:t>
        <a:bodyPr/>
        <a:lstStyle/>
        <a:p>
          <a:pPr rtl="0"/>
          <a:r>
            <a:rPr lang="en-US" sz="1050" b="1" dirty="0" smtClean="0"/>
            <a:t>All requests for “same day” checks must be hand delivered to an Accounts Payable supervisor, and will be handled responsibly on a case-by-case basis depending upon available resources.</a:t>
          </a:r>
          <a:endParaRPr lang="en-US" sz="1050" b="1" dirty="0"/>
        </a:p>
      </dgm:t>
    </dgm:pt>
    <dgm:pt modelId="{59F7343A-DBC5-44C2-9F37-FD089DCED004}" type="parTrans" cxnId="{F906B4E3-D6E7-414E-AF4C-C6A49F0BA1AB}">
      <dgm:prSet/>
      <dgm:spPr/>
      <dgm:t>
        <a:bodyPr/>
        <a:lstStyle/>
        <a:p>
          <a:endParaRPr lang="en-US"/>
        </a:p>
      </dgm:t>
    </dgm:pt>
    <dgm:pt modelId="{EBDD1BF0-131C-4D63-88C9-4032C8B59B69}" type="sibTrans" cxnId="{F906B4E3-D6E7-414E-AF4C-C6A49F0BA1AB}">
      <dgm:prSet/>
      <dgm:spPr/>
      <dgm:t>
        <a:bodyPr/>
        <a:lstStyle/>
        <a:p>
          <a:endParaRPr lang="en-US"/>
        </a:p>
      </dgm:t>
    </dgm:pt>
    <dgm:pt modelId="{B9399B87-9A0F-4371-9C2A-73B0860602C2}" type="pres">
      <dgm:prSet presAssocID="{98E7A271-EF60-424A-9E20-BD592ED6CCE3}" presName="Name0" presStyleCnt="0">
        <dgm:presLayoutVars>
          <dgm:dir/>
          <dgm:animLvl val="lvl"/>
          <dgm:resizeHandles val="exact"/>
        </dgm:presLayoutVars>
      </dgm:prSet>
      <dgm:spPr/>
      <dgm:t>
        <a:bodyPr/>
        <a:lstStyle/>
        <a:p>
          <a:endParaRPr lang="en-US"/>
        </a:p>
      </dgm:t>
    </dgm:pt>
    <dgm:pt modelId="{CF5D80B2-A30A-4C7A-9906-6703CA5F092D}" type="pres">
      <dgm:prSet presAssocID="{36CDBDBA-48D6-4DD3-8D23-4E6B43D63361}" presName="boxAndChildren" presStyleCnt="0"/>
      <dgm:spPr/>
    </dgm:pt>
    <dgm:pt modelId="{E9D469F2-1E41-4CD1-AF40-A00A7F2D5D9D}" type="pres">
      <dgm:prSet presAssocID="{36CDBDBA-48D6-4DD3-8D23-4E6B43D63361}" presName="parentTextBox" presStyleLbl="node1" presStyleIdx="0" presStyleCnt="5"/>
      <dgm:spPr/>
      <dgm:t>
        <a:bodyPr/>
        <a:lstStyle/>
        <a:p>
          <a:endParaRPr lang="en-US"/>
        </a:p>
      </dgm:t>
    </dgm:pt>
    <dgm:pt modelId="{A2871AEA-64CD-48AE-B8DB-1244B740A3F4}" type="pres">
      <dgm:prSet presAssocID="{36CDBDBA-48D6-4DD3-8D23-4E6B43D63361}" presName="entireBox" presStyleLbl="node1" presStyleIdx="0" presStyleCnt="5"/>
      <dgm:spPr/>
      <dgm:t>
        <a:bodyPr/>
        <a:lstStyle/>
        <a:p>
          <a:endParaRPr lang="en-US"/>
        </a:p>
      </dgm:t>
    </dgm:pt>
    <dgm:pt modelId="{63B593B3-88D6-49E0-A8D6-A461FCAD5406}" type="pres">
      <dgm:prSet presAssocID="{36CDBDBA-48D6-4DD3-8D23-4E6B43D63361}" presName="descendantBox" presStyleCnt="0"/>
      <dgm:spPr/>
    </dgm:pt>
    <dgm:pt modelId="{061B9084-EAAC-4B7F-A236-07019941309D}" type="pres">
      <dgm:prSet presAssocID="{8B40AB97-E19E-45F6-B632-277AE059B249}" presName="childTextBox" presStyleLbl="fgAccFollowNode1" presStyleIdx="0" presStyleCnt="3">
        <dgm:presLayoutVars>
          <dgm:bulletEnabled val="1"/>
        </dgm:presLayoutVars>
      </dgm:prSet>
      <dgm:spPr/>
      <dgm:t>
        <a:bodyPr/>
        <a:lstStyle/>
        <a:p>
          <a:endParaRPr lang="en-US"/>
        </a:p>
      </dgm:t>
    </dgm:pt>
    <dgm:pt modelId="{D2316B59-BC97-45C8-8645-73B71A68EEF7}" type="pres">
      <dgm:prSet presAssocID="{26E28344-2B24-4D10-9C51-F83AEBD6FA10}" presName="sp" presStyleCnt="0"/>
      <dgm:spPr/>
    </dgm:pt>
    <dgm:pt modelId="{847EB451-49CA-41FA-9E87-A4C3398304AA}" type="pres">
      <dgm:prSet presAssocID="{BBA22C1E-3294-485E-A0E0-0D8CB56B9C3C}" presName="arrowAndChildren" presStyleCnt="0"/>
      <dgm:spPr/>
    </dgm:pt>
    <dgm:pt modelId="{7E3E6129-7517-484B-830E-12715441BFDE}" type="pres">
      <dgm:prSet presAssocID="{BBA22C1E-3294-485E-A0E0-0D8CB56B9C3C}" presName="parentTextArrow" presStyleLbl="node1" presStyleIdx="1" presStyleCnt="5" custScaleY="41410"/>
      <dgm:spPr/>
      <dgm:t>
        <a:bodyPr/>
        <a:lstStyle/>
        <a:p>
          <a:endParaRPr lang="en-US"/>
        </a:p>
      </dgm:t>
    </dgm:pt>
    <dgm:pt modelId="{6B2BCD00-2B27-4E5B-83EA-57762C1E7FC3}" type="pres">
      <dgm:prSet presAssocID="{0A381A59-583A-414E-B794-7333A3723121}" presName="sp" presStyleCnt="0"/>
      <dgm:spPr/>
    </dgm:pt>
    <dgm:pt modelId="{7ABF7D5D-F36F-4141-8CE9-B3C58B1897A7}" type="pres">
      <dgm:prSet presAssocID="{9A664CFC-A516-4307-9E53-43B93DEB7929}" presName="arrowAndChildren" presStyleCnt="0"/>
      <dgm:spPr/>
    </dgm:pt>
    <dgm:pt modelId="{E6E1EE3B-C5C1-49EA-A558-369339CA1CC2}" type="pres">
      <dgm:prSet presAssocID="{9A664CFC-A516-4307-9E53-43B93DEB7929}" presName="parentTextArrow" presStyleLbl="node1" presStyleIdx="1" presStyleCnt="5"/>
      <dgm:spPr/>
      <dgm:t>
        <a:bodyPr/>
        <a:lstStyle/>
        <a:p>
          <a:endParaRPr lang="en-US"/>
        </a:p>
      </dgm:t>
    </dgm:pt>
    <dgm:pt modelId="{07E04418-7493-4CFE-AAE3-CA547B15CDE9}" type="pres">
      <dgm:prSet presAssocID="{9A664CFC-A516-4307-9E53-43B93DEB7929}" presName="arrow" presStyleLbl="node1" presStyleIdx="2" presStyleCnt="5" custScaleY="77534"/>
      <dgm:spPr/>
      <dgm:t>
        <a:bodyPr/>
        <a:lstStyle/>
        <a:p>
          <a:endParaRPr lang="en-US"/>
        </a:p>
      </dgm:t>
    </dgm:pt>
    <dgm:pt modelId="{03721599-9DB3-45F1-8234-0557B09DCAA8}" type="pres">
      <dgm:prSet presAssocID="{9A664CFC-A516-4307-9E53-43B93DEB7929}" presName="descendantArrow" presStyleCnt="0"/>
      <dgm:spPr/>
    </dgm:pt>
    <dgm:pt modelId="{4F6196BE-43BA-4BAD-AD03-46588A3DA356}" type="pres">
      <dgm:prSet presAssocID="{D1BB5016-B725-45EB-BD88-AA76DAC02CB2}" presName="childTextArrow" presStyleLbl="fgAccFollowNode1" presStyleIdx="1" presStyleCnt="3" custScaleY="113836" custLinFactNeighborY="11882">
        <dgm:presLayoutVars>
          <dgm:bulletEnabled val="1"/>
        </dgm:presLayoutVars>
      </dgm:prSet>
      <dgm:spPr/>
      <dgm:t>
        <a:bodyPr/>
        <a:lstStyle/>
        <a:p>
          <a:endParaRPr lang="en-US"/>
        </a:p>
      </dgm:t>
    </dgm:pt>
    <dgm:pt modelId="{D23AB547-69FA-4696-B33D-00D95F766BAA}" type="pres">
      <dgm:prSet presAssocID="{EE65866B-52D8-4538-83EE-269F2AC7C5FA}" presName="childTextArrow" presStyleLbl="fgAccFollowNode1" presStyleIdx="2" presStyleCnt="3" custScaleY="113836" custLinFactNeighborX="901" custLinFactNeighborY="11882">
        <dgm:presLayoutVars>
          <dgm:bulletEnabled val="1"/>
        </dgm:presLayoutVars>
      </dgm:prSet>
      <dgm:spPr/>
      <dgm:t>
        <a:bodyPr/>
        <a:lstStyle/>
        <a:p>
          <a:endParaRPr lang="en-US"/>
        </a:p>
      </dgm:t>
    </dgm:pt>
    <dgm:pt modelId="{8CCF2BC5-CCE6-40E4-BFA2-2FEFA4CA999D}" type="pres">
      <dgm:prSet presAssocID="{1BA2EAB5-5D3B-4663-954D-BD16627B04E8}" presName="sp" presStyleCnt="0"/>
      <dgm:spPr/>
    </dgm:pt>
    <dgm:pt modelId="{D63E6122-183D-4FE1-9265-C7CAA305BE2C}" type="pres">
      <dgm:prSet presAssocID="{5EBBA72C-0C61-46C1-826A-1E4FDAA820C4}" presName="arrowAndChildren" presStyleCnt="0"/>
      <dgm:spPr/>
    </dgm:pt>
    <dgm:pt modelId="{C374BD7C-2B00-4702-8006-706E02F6268F}" type="pres">
      <dgm:prSet presAssocID="{5EBBA72C-0C61-46C1-826A-1E4FDAA820C4}" presName="parentTextArrow" presStyleLbl="node1" presStyleIdx="3" presStyleCnt="5" custScaleY="41410"/>
      <dgm:spPr/>
      <dgm:t>
        <a:bodyPr/>
        <a:lstStyle/>
        <a:p>
          <a:endParaRPr lang="en-US"/>
        </a:p>
      </dgm:t>
    </dgm:pt>
    <dgm:pt modelId="{75B41C10-1977-49C5-96DB-FA8F1D2A7EFC}" type="pres">
      <dgm:prSet presAssocID="{C1FBA3EC-2362-43FB-838E-99014DCB5223}" presName="sp" presStyleCnt="0"/>
      <dgm:spPr/>
    </dgm:pt>
    <dgm:pt modelId="{98FDE6C8-0709-4CCB-8364-F1311ED492FB}" type="pres">
      <dgm:prSet presAssocID="{B9EDB613-557D-4D7E-8888-7E1075587F6B}" presName="arrowAndChildren" presStyleCnt="0"/>
      <dgm:spPr/>
    </dgm:pt>
    <dgm:pt modelId="{686C894C-5E3D-477E-912B-A337D90A48AD}" type="pres">
      <dgm:prSet presAssocID="{B9EDB613-557D-4D7E-8888-7E1075587F6B}" presName="parentTextArrow" presStyleLbl="node1" presStyleIdx="4" presStyleCnt="5" custScaleY="41410"/>
      <dgm:spPr/>
      <dgm:t>
        <a:bodyPr/>
        <a:lstStyle/>
        <a:p>
          <a:endParaRPr lang="en-US"/>
        </a:p>
      </dgm:t>
    </dgm:pt>
  </dgm:ptLst>
  <dgm:cxnLst>
    <dgm:cxn modelId="{6F69166D-53A0-447B-86DB-DF8FF6EDCBAB}" type="presOf" srcId="{8B40AB97-E19E-45F6-B632-277AE059B249}" destId="{061B9084-EAAC-4B7F-A236-07019941309D}" srcOrd="0" destOrd="0" presId="urn:microsoft.com/office/officeart/2005/8/layout/process4"/>
    <dgm:cxn modelId="{33FFFC5B-638F-48A3-8C55-8D389689DE53}" srcId="{9A664CFC-A516-4307-9E53-43B93DEB7929}" destId="{D1BB5016-B725-45EB-BD88-AA76DAC02CB2}" srcOrd="0" destOrd="0" parTransId="{71AD5B57-1E0B-418C-B1EB-113BA7F9E9F5}" sibTransId="{54C30687-EA08-4879-AE35-27995AAEF931}"/>
    <dgm:cxn modelId="{7E789CAF-94D8-4392-8A87-5C541255A4E4}" type="presOf" srcId="{B9EDB613-557D-4D7E-8888-7E1075587F6B}" destId="{686C894C-5E3D-477E-912B-A337D90A48AD}" srcOrd="0" destOrd="0" presId="urn:microsoft.com/office/officeart/2005/8/layout/process4"/>
    <dgm:cxn modelId="{AB80CE40-FA6B-4F90-A5E8-F3CEBE2A1180}" type="presOf" srcId="{9A664CFC-A516-4307-9E53-43B93DEB7929}" destId="{07E04418-7493-4CFE-AAE3-CA547B15CDE9}" srcOrd="1" destOrd="0" presId="urn:microsoft.com/office/officeart/2005/8/layout/process4"/>
    <dgm:cxn modelId="{9D94B24C-9368-4292-8CDA-98D3A75EAF26}" type="presOf" srcId="{BBA22C1E-3294-485E-A0E0-0D8CB56B9C3C}" destId="{7E3E6129-7517-484B-830E-12715441BFDE}" srcOrd="0" destOrd="0" presId="urn:microsoft.com/office/officeart/2005/8/layout/process4"/>
    <dgm:cxn modelId="{265A2785-1232-45A1-82E4-CEC69F072CD3}" srcId="{98E7A271-EF60-424A-9E20-BD592ED6CCE3}" destId="{5EBBA72C-0C61-46C1-826A-1E4FDAA820C4}" srcOrd="1" destOrd="0" parTransId="{F14CCC86-6C14-4FE3-9691-8C8101BFB000}" sibTransId="{1BA2EAB5-5D3B-4663-954D-BD16627B04E8}"/>
    <dgm:cxn modelId="{23855FD0-3DD5-45CE-8DD3-B15FD69545E9}" type="presOf" srcId="{EE65866B-52D8-4538-83EE-269F2AC7C5FA}" destId="{D23AB547-69FA-4696-B33D-00D95F766BAA}" srcOrd="0" destOrd="0" presId="urn:microsoft.com/office/officeart/2005/8/layout/process4"/>
    <dgm:cxn modelId="{FD3D48BB-67AC-4EAF-9E54-936B5592DC3A}" srcId="{98E7A271-EF60-424A-9E20-BD592ED6CCE3}" destId="{BBA22C1E-3294-485E-A0E0-0D8CB56B9C3C}" srcOrd="3" destOrd="0" parTransId="{2669FCA3-9CA4-4D5E-900D-2C2B4FD4F32B}" sibTransId="{26E28344-2B24-4D10-9C51-F83AEBD6FA10}"/>
    <dgm:cxn modelId="{0628F555-1E20-47D1-86DA-8DFFF2ADCCAA}" srcId="{9A664CFC-A516-4307-9E53-43B93DEB7929}" destId="{EE65866B-52D8-4538-83EE-269F2AC7C5FA}" srcOrd="1" destOrd="0" parTransId="{11965923-6097-4F71-BF67-755D648F8F9B}" sibTransId="{ED1273C4-AD27-489A-A8CA-A41F8C55BF6D}"/>
    <dgm:cxn modelId="{F906B4E3-D6E7-414E-AF4C-C6A49F0BA1AB}" srcId="{36CDBDBA-48D6-4DD3-8D23-4E6B43D63361}" destId="{8B40AB97-E19E-45F6-B632-277AE059B249}" srcOrd="0" destOrd="0" parTransId="{59F7343A-DBC5-44C2-9F37-FD089DCED004}" sibTransId="{EBDD1BF0-131C-4D63-88C9-4032C8B59B69}"/>
    <dgm:cxn modelId="{FB988BA1-D4E7-4449-AB75-D09FDDB99B38}" type="presOf" srcId="{8364FB9A-E4D7-4011-9928-B4AC45F61080}" destId="{D23AB547-69FA-4696-B33D-00D95F766BAA}" srcOrd="0" destOrd="1" presId="urn:microsoft.com/office/officeart/2005/8/layout/process4"/>
    <dgm:cxn modelId="{B738E3F4-62C7-4F35-ADA7-675526EBDA0C}" srcId="{98E7A271-EF60-424A-9E20-BD592ED6CCE3}" destId="{9A664CFC-A516-4307-9E53-43B93DEB7929}" srcOrd="2" destOrd="0" parTransId="{4F476E4D-E699-4933-BA51-382E40998EDA}" sibTransId="{0A381A59-583A-414E-B794-7333A3723121}"/>
    <dgm:cxn modelId="{F29490D8-3C4D-448F-92E3-5F133FDA18C1}" srcId="{EE65866B-52D8-4538-83EE-269F2AC7C5FA}" destId="{8364FB9A-E4D7-4011-9928-B4AC45F61080}" srcOrd="0" destOrd="0" parTransId="{08A1879C-4B52-42C4-98D7-DB1067C03AB4}" sibTransId="{DCAD16EE-FAE0-4CA6-8DC7-61BACBBC8107}"/>
    <dgm:cxn modelId="{CF0C1E44-D3AB-4374-ACB1-8F04F486B7FE}" type="presOf" srcId="{98E7A271-EF60-424A-9E20-BD592ED6CCE3}" destId="{B9399B87-9A0F-4371-9C2A-73B0860602C2}" srcOrd="0" destOrd="0" presId="urn:microsoft.com/office/officeart/2005/8/layout/process4"/>
    <dgm:cxn modelId="{5708BE4A-ED60-44C9-B0A0-28519030DB41}" type="presOf" srcId="{9A664CFC-A516-4307-9E53-43B93DEB7929}" destId="{E6E1EE3B-C5C1-49EA-A558-369339CA1CC2}" srcOrd="0" destOrd="0" presId="urn:microsoft.com/office/officeart/2005/8/layout/process4"/>
    <dgm:cxn modelId="{5505F8BA-EB58-4232-B063-CC5ADC10DFE6}" type="presOf" srcId="{A071B4AD-2188-4EA9-813F-A6D7F1EEA68F}" destId="{4F6196BE-43BA-4BAD-AD03-46588A3DA356}" srcOrd="0" destOrd="1" presId="urn:microsoft.com/office/officeart/2005/8/layout/process4"/>
    <dgm:cxn modelId="{D6550388-AAD7-4058-BC7F-3749D656AB26}" type="presOf" srcId="{D1BB5016-B725-45EB-BD88-AA76DAC02CB2}" destId="{4F6196BE-43BA-4BAD-AD03-46588A3DA356}" srcOrd="0" destOrd="0" presId="urn:microsoft.com/office/officeart/2005/8/layout/process4"/>
    <dgm:cxn modelId="{31CE7070-19A7-41DE-A3E1-FD3C333E7845}" srcId="{98E7A271-EF60-424A-9E20-BD592ED6CCE3}" destId="{B9EDB613-557D-4D7E-8888-7E1075587F6B}" srcOrd="0" destOrd="0" parTransId="{138B570E-C227-4574-846D-2C72A391F16C}" sibTransId="{C1FBA3EC-2362-43FB-838E-99014DCB5223}"/>
    <dgm:cxn modelId="{EF2CA1EE-5E13-4222-876D-D2A0EB900EDF}" srcId="{D1BB5016-B725-45EB-BD88-AA76DAC02CB2}" destId="{A071B4AD-2188-4EA9-813F-A6D7F1EEA68F}" srcOrd="0" destOrd="0" parTransId="{3979BD51-9357-4922-851A-AC7E2111C50A}" sibTransId="{29A9D14A-E618-4DD2-AD23-077EECB21C87}"/>
    <dgm:cxn modelId="{C45FBEEA-3525-4F7A-A1B2-4A6F4832B4EB}" type="presOf" srcId="{5EBBA72C-0C61-46C1-826A-1E4FDAA820C4}" destId="{C374BD7C-2B00-4702-8006-706E02F6268F}" srcOrd="0" destOrd="0" presId="urn:microsoft.com/office/officeart/2005/8/layout/process4"/>
    <dgm:cxn modelId="{F48EE656-EDCB-46F8-B453-FDDA0F315434}" srcId="{98E7A271-EF60-424A-9E20-BD592ED6CCE3}" destId="{36CDBDBA-48D6-4DD3-8D23-4E6B43D63361}" srcOrd="4" destOrd="0" parTransId="{A3272B81-5E14-48AA-B5A6-E38350C5FE04}" sibTransId="{CF2CD287-43BB-4B56-AB94-5966A59F790C}"/>
    <dgm:cxn modelId="{02205664-4337-45E5-AFD0-E7A70ED90209}" type="presOf" srcId="{36CDBDBA-48D6-4DD3-8D23-4E6B43D63361}" destId="{A2871AEA-64CD-48AE-B8DB-1244B740A3F4}" srcOrd="1" destOrd="0" presId="urn:microsoft.com/office/officeart/2005/8/layout/process4"/>
    <dgm:cxn modelId="{AFDC6AA0-07CE-4E25-AF56-7A141E479484}" type="presOf" srcId="{36CDBDBA-48D6-4DD3-8D23-4E6B43D63361}" destId="{E9D469F2-1E41-4CD1-AF40-A00A7F2D5D9D}" srcOrd="0" destOrd="0" presId="urn:microsoft.com/office/officeart/2005/8/layout/process4"/>
    <dgm:cxn modelId="{03C1857F-EAA9-492A-B5F6-F55868BBEEEB}" type="presParOf" srcId="{B9399B87-9A0F-4371-9C2A-73B0860602C2}" destId="{CF5D80B2-A30A-4C7A-9906-6703CA5F092D}" srcOrd="0" destOrd="0" presId="urn:microsoft.com/office/officeart/2005/8/layout/process4"/>
    <dgm:cxn modelId="{6CAE0BB8-F3B6-490C-82C8-D621C270EDE2}" type="presParOf" srcId="{CF5D80B2-A30A-4C7A-9906-6703CA5F092D}" destId="{E9D469F2-1E41-4CD1-AF40-A00A7F2D5D9D}" srcOrd="0" destOrd="0" presId="urn:microsoft.com/office/officeart/2005/8/layout/process4"/>
    <dgm:cxn modelId="{62D13E3C-BE3C-4377-9AF0-1AD1891E119D}" type="presParOf" srcId="{CF5D80B2-A30A-4C7A-9906-6703CA5F092D}" destId="{A2871AEA-64CD-48AE-B8DB-1244B740A3F4}" srcOrd="1" destOrd="0" presId="urn:microsoft.com/office/officeart/2005/8/layout/process4"/>
    <dgm:cxn modelId="{1903D545-A06C-40E2-B087-35537851BB7F}" type="presParOf" srcId="{CF5D80B2-A30A-4C7A-9906-6703CA5F092D}" destId="{63B593B3-88D6-49E0-A8D6-A461FCAD5406}" srcOrd="2" destOrd="0" presId="urn:microsoft.com/office/officeart/2005/8/layout/process4"/>
    <dgm:cxn modelId="{35F9252F-EB3E-4ED2-8340-F9ED94C8F137}" type="presParOf" srcId="{63B593B3-88D6-49E0-A8D6-A461FCAD5406}" destId="{061B9084-EAAC-4B7F-A236-07019941309D}" srcOrd="0" destOrd="0" presId="urn:microsoft.com/office/officeart/2005/8/layout/process4"/>
    <dgm:cxn modelId="{DB734666-9A75-4B76-B344-D0DED45D2B5E}" type="presParOf" srcId="{B9399B87-9A0F-4371-9C2A-73B0860602C2}" destId="{D2316B59-BC97-45C8-8645-73B71A68EEF7}" srcOrd="1" destOrd="0" presId="urn:microsoft.com/office/officeart/2005/8/layout/process4"/>
    <dgm:cxn modelId="{52BA2E8F-8586-4CC7-A9A6-BEB06D187DE2}" type="presParOf" srcId="{B9399B87-9A0F-4371-9C2A-73B0860602C2}" destId="{847EB451-49CA-41FA-9E87-A4C3398304AA}" srcOrd="2" destOrd="0" presId="urn:microsoft.com/office/officeart/2005/8/layout/process4"/>
    <dgm:cxn modelId="{E699D7EB-AABA-452D-BB78-5291953984E2}" type="presParOf" srcId="{847EB451-49CA-41FA-9E87-A4C3398304AA}" destId="{7E3E6129-7517-484B-830E-12715441BFDE}" srcOrd="0" destOrd="0" presId="urn:microsoft.com/office/officeart/2005/8/layout/process4"/>
    <dgm:cxn modelId="{CE58B3A1-F8ED-422A-831E-4449D1FA4085}" type="presParOf" srcId="{B9399B87-9A0F-4371-9C2A-73B0860602C2}" destId="{6B2BCD00-2B27-4E5B-83EA-57762C1E7FC3}" srcOrd="3" destOrd="0" presId="urn:microsoft.com/office/officeart/2005/8/layout/process4"/>
    <dgm:cxn modelId="{16D1217B-F5C2-4E4A-9F20-CC89D70FE519}" type="presParOf" srcId="{B9399B87-9A0F-4371-9C2A-73B0860602C2}" destId="{7ABF7D5D-F36F-4141-8CE9-B3C58B1897A7}" srcOrd="4" destOrd="0" presId="urn:microsoft.com/office/officeart/2005/8/layout/process4"/>
    <dgm:cxn modelId="{54EF3906-C9C2-4EBA-9491-BA8B98AC7380}" type="presParOf" srcId="{7ABF7D5D-F36F-4141-8CE9-B3C58B1897A7}" destId="{E6E1EE3B-C5C1-49EA-A558-369339CA1CC2}" srcOrd="0" destOrd="0" presId="urn:microsoft.com/office/officeart/2005/8/layout/process4"/>
    <dgm:cxn modelId="{45682EDF-8DB0-4775-A64D-F3AE0B9A72F4}" type="presParOf" srcId="{7ABF7D5D-F36F-4141-8CE9-B3C58B1897A7}" destId="{07E04418-7493-4CFE-AAE3-CA547B15CDE9}" srcOrd="1" destOrd="0" presId="urn:microsoft.com/office/officeart/2005/8/layout/process4"/>
    <dgm:cxn modelId="{304FFAD8-B87A-482E-BE52-A12B11F02527}" type="presParOf" srcId="{7ABF7D5D-F36F-4141-8CE9-B3C58B1897A7}" destId="{03721599-9DB3-45F1-8234-0557B09DCAA8}" srcOrd="2" destOrd="0" presId="urn:microsoft.com/office/officeart/2005/8/layout/process4"/>
    <dgm:cxn modelId="{48AA962D-025E-452F-917A-C7B330D6D00A}" type="presParOf" srcId="{03721599-9DB3-45F1-8234-0557B09DCAA8}" destId="{4F6196BE-43BA-4BAD-AD03-46588A3DA356}" srcOrd="0" destOrd="0" presId="urn:microsoft.com/office/officeart/2005/8/layout/process4"/>
    <dgm:cxn modelId="{7B4894F1-1D05-46C7-890E-86C24BC2676D}" type="presParOf" srcId="{03721599-9DB3-45F1-8234-0557B09DCAA8}" destId="{D23AB547-69FA-4696-B33D-00D95F766BAA}" srcOrd="1" destOrd="0" presId="urn:microsoft.com/office/officeart/2005/8/layout/process4"/>
    <dgm:cxn modelId="{AC56E3C1-28EB-41E2-B231-AEFBE94104A1}" type="presParOf" srcId="{B9399B87-9A0F-4371-9C2A-73B0860602C2}" destId="{8CCF2BC5-CCE6-40E4-BFA2-2FEFA4CA999D}" srcOrd="5" destOrd="0" presId="urn:microsoft.com/office/officeart/2005/8/layout/process4"/>
    <dgm:cxn modelId="{1D960CC4-4CA7-4769-8FBE-295E5C8D50C3}" type="presParOf" srcId="{B9399B87-9A0F-4371-9C2A-73B0860602C2}" destId="{D63E6122-183D-4FE1-9265-C7CAA305BE2C}" srcOrd="6" destOrd="0" presId="urn:microsoft.com/office/officeart/2005/8/layout/process4"/>
    <dgm:cxn modelId="{F05A9DF7-9CE7-4D0E-BE8D-210D7D85CE68}" type="presParOf" srcId="{D63E6122-183D-4FE1-9265-C7CAA305BE2C}" destId="{C374BD7C-2B00-4702-8006-706E02F6268F}" srcOrd="0" destOrd="0" presId="urn:microsoft.com/office/officeart/2005/8/layout/process4"/>
    <dgm:cxn modelId="{AFBDF49D-9B9B-4568-8BD5-2067E38B3CE6}" type="presParOf" srcId="{B9399B87-9A0F-4371-9C2A-73B0860602C2}" destId="{75B41C10-1977-49C5-96DB-FA8F1D2A7EFC}" srcOrd="7" destOrd="0" presId="urn:microsoft.com/office/officeart/2005/8/layout/process4"/>
    <dgm:cxn modelId="{36496066-E00F-490D-8F2C-1181A63BCB94}" type="presParOf" srcId="{B9399B87-9A0F-4371-9C2A-73B0860602C2}" destId="{98FDE6C8-0709-4CCB-8364-F1311ED492FB}" srcOrd="8" destOrd="0" presId="urn:microsoft.com/office/officeart/2005/8/layout/process4"/>
    <dgm:cxn modelId="{0D397C5D-5E78-4487-B63E-5BDEA30E2DA5}" type="presParOf" srcId="{98FDE6C8-0709-4CCB-8364-F1311ED492FB}" destId="{686C894C-5E3D-477E-912B-A337D90A48AD}"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0126EED-4E57-4847-B52E-FEFC30E94E00}" type="doc">
      <dgm:prSet loTypeId="urn:microsoft.com/office/officeart/2005/8/layout/vList2" loCatId="list" qsTypeId="urn:microsoft.com/office/officeart/2005/8/quickstyle/3d1" qsCatId="3D" csTypeId="urn:microsoft.com/office/officeart/2005/8/colors/accent2_5" csCatId="accent2"/>
      <dgm:spPr/>
      <dgm:t>
        <a:bodyPr/>
        <a:lstStyle/>
        <a:p>
          <a:endParaRPr lang="en-US"/>
        </a:p>
      </dgm:t>
    </dgm:pt>
    <dgm:pt modelId="{35CFB4A5-A241-430E-8909-81D038F65EE9}">
      <dgm:prSet/>
      <dgm:spPr/>
      <dgm:t>
        <a:bodyPr/>
        <a:lstStyle/>
        <a:p>
          <a:pPr rtl="0"/>
          <a:r>
            <a:rPr lang="en-US" b="1" dirty="0" smtClean="0"/>
            <a:t>Additional AP Resources</a:t>
          </a:r>
          <a:endParaRPr lang="en-US" dirty="0"/>
        </a:p>
      </dgm:t>
    </dgm:pt>
    <dgm:pt modelId="{285AEEC1-7A59-4DB3-81EE-F3FB6C5FBD9D}" type="parTrans" cxnId="{B475ABA3-AFA7-4FC3-B38B-37C0AFA8941F}">
      <dgm:prSet/>
      <dgm:spPr/>
      <dgm:t>
        <a:bodyPr/>
        <a:lstStyle/>
        <a:p>
          <a:endParaRPr lang="en-US"/>
        </a:p>
      </dgm:t>
    </dgm:pt>
    <dgm:pt modelId="{A58D17DB-DA6C-4280-BA8D-46F941C21E7E}" type="sibTrans" cxnId="{B475ABA3-AFA7-4FC3-B38B-37C0AFA8941F}">
      <dgm:prSet/>
      <dgm:spPr/>
      <dgm:t>
        <a:bodyPr/>
        <a:lstStyle/>
        <a:p>
          <a:endParaRPr lang="en-US"/>
        </a:p>
      </dgm:t>
    </dgm:pt>
    <dgm:pt modelId="{A6F1EB7D-0E61-4A1A-9856-6FF423730D8B}">
      <dgm:prSet/>
      <dgm:spPr/>
      <dgm:t>
        <a:bodyPr/>
        <a:lstStyle/>
        <a:p>
          <a:pPr rtl="0"/>
          <a:r>
            <a:rPr lang="en-US" b="1" dirty="0" smtClean="0"/>
            <a:t>Stop Payment Information</a:t>
          </a:r>
          <a:endParaRPr lang="en-US" dirty="0"/>
        </a:p>
      </dgm:t>
    </dgm:pt>
    <dgm:pt modelId="{BB91D13D-FD36-4356-9553-B53DFFB3604F}" type="parTrans" cxnId="{F243FB57-7CCA-4F77-B26B-AAB535D878B1}">
      <dgm:prSet/>
      <dgm:spPr/>
      <dgm:t>
        <a:bodyPr/>
        <a:lstStyle/>
        <a:p>
          <a:endParaRPr lang="en-US"/>
        </a:p>
      </dgm:t>
    </dgm:pt>
    <dgm:pt modelId="{C54EC11E-3261-4C46-B3EB-C8FDBA876B18}" type="sibTrans" cxnId="{F243FB57-7CCA-4F77-B26B-AAB535D878B1}">
      <dgm:prSet/>
      <dgm:spPr/>
      <dgm:t>
        <a:bodyPr/>
        <a:lstStyle/>
        <a:p>
          <a:endParaRPr lang="en-US"/>
        </a:p>
      </dgm:t>
    </dgm:pt>
    <dgm:pt modelId="{1651A003-CC1A-4BF8-84C2-7DF54DB3428F}">
      <dgm:prSet/>
      <dgm:spPr/>
      <dgm:t>
        <a:bodyPr/>
        <a:lstStyle/>
        <a:p>
          <a:pPr rtl="0"/>
          <a:r>
            <a:rPr lang="en-US" b="1" dirty="0" smtClean="0"/>
            <a:t>Other Accounts Payable Training Available</a:t>
          </a:r>
          <a:endParaRPr lang="en-US" b="1" dirty="0"/>
        </a:p>
      </dgm:t>
    </dgm:pt>
    <dgm:pt modelId="{D7C781D5-E311-48FA-9003-F13B7A2CECCE}" type="parTrans" cxnId="{014E7EE4-9EB3-48F9-83E6-AE278DCF091A}">
      <dgm:prSet/>
      <dgm:spPr/>
      <dgm:t>
        <a:bodyPr/>
        <a:lstStyle/>
        <a:p>
          <a:endParaRPr lang="en-US"/>
        </a:p>
      </dgm:t>
    </dgm:pt>
    <dgm:pt modelId="{33B956C1-B8E7-4D22-B1F4-94D12202FCF9}" type="sibTrans" cxnId="{014E7EE4-9EB3-48F9-83E6-AE278DCF091A}">
      <dgm:prSet/>
      <dgm:spPr/>
      <dgm:t>
        <a:bodyPr/>
        <a:lstStyle/>
        <a:p>
          <a:endParaRPr lang="en-US"/>
        </a:p>
      </dgm:t>
    </dgm:pt>
    <dgm:pt modelId="{2383286C-215B-4AEA-BA6A-2737BC2DB9A4}" type="pres">
      <dgm:prSet presAssocID="{30126EED-4E57-4847-B52E-FEFC30E94E00}" presName="linear" presStyleCnt="0">
        <dgm:presLayoutVars>
          <dgm:animLvl val="lvl"/>
          <dgm:resizeHandles val="exact"/>
        </dgm:presLayoutVars>
      </dgm:prSet>
      <dgm:spPr/>
      <dgm:t>
        <a:bodyPr/>
        <a:lstStyle/>
        <a:p>
          <a:endParaRPr lang="en-US"/>
        </a:p>
      </dgm:t>
    </dgm:pt>
    <dgm:pt modelId="{0F71CF33-3CA1-4C92-851F-F803E1B2CA93}" type="pres">
      <dgm:prSet presAssocID="{35CFB4A5-A241-430E-8909-81D038F65EE9}" presName="parentText" presStyleLbl="node1" presStyleIdx="0" presStyleCnt="3">
        <dgm:presLayoutVars>
          <dgm:chMax val="0"/>
          <dgm:bulletEnabled val="1"/>
        </dgm:presLayoutVars>
      </dgm:prSet>
      <dgm:spPr/>
      <dgm:t>
        <a:bodyPr/>
        <a:lstStyle/>
        <a:p>
          <a:endParaRPr lang="en-US"/>
        </a:p>
      </dgm:t>
    </dgm:pt>
    <dgm:pt modelId="{7C305B68-748A-47D0-867E-781A82DB40AE}" type="pres">
      <dgm:prSet presAssocID="{A58D17DB-DA6C-4280-BA8D-46F941C21E7E}" presName="spacer" presStyleCnt="0"/>
      <dgm:spPr/>
    </dgm:pt>
    <dgm:pt modelId="{B82B2B74-3A7E-4E11-8869-A9873A1FF21B}" type="pres">
      <dgm:prSet presAssocID="{A6F1EB7D-0E61-4A1A-9856-6FF423730D8B}" presName="parentText" presStyleLbl="node1" presStyleIdx="1" presStyleCnt="3">
        <dgm:presLayoutVars>
          <dgm:chMax val="0"/>
          <dgm:bulletEnabled val="1"/>
        </dgm:presLayoutVars>
      </dgm:prSet>
      <dgm:spPr/>
      <dgm:t>
        <a:bodyPr/>
        <a:lstStyle/>
        <a:p>
          <a:endParaRPr lang="en-US"/>
        </a:p>
      </dgm:t>
    </dgm:pt>
    <dgm:pt modelId="{DEB978B0-A5F2-4CEE-A476-FC0A13A14276}" type="pres">
      <dgm:prSet presAssocID="{C54EC11E-3261-4C46-B3EB-C8FDBA876B18}" presName="spacer" presStyleCnt="0"/>
      <dgm:spPr/>
    </dgm:pt>
    <dgm:pt modelId="{750CB79C-76F0-46E5-B736-26481BB3163F}" type="pres">
      <dgm:prSet presAssocID="{1651A003-CC1A-4BF8-84C2-7DF54DB3428F}" presName="parentText" presStyleLbl="node1" presStyleIdx="2" presStyleCnt="3">
        <dgm:presLayoutVars>
          <dgm:chMax val="0"/>
          <dgm:bulletEnabled val="1"/>
        </dgm:presLayoutVars>
      </dgm:prSet>
      <dgm:spPr/>
      <dgm:t>
        <a:bodyPr/>
        <a:lstStyle/>
        <a:p>
          <a:endParaRPr lang="en-US"/>
        </a:p>
      </dgm:t>
    </dgm:pt>
  </dgm:ptLst>
  <dgm:cxnLst>
    <dgm:cxn modelId="{476F4955-0B95-4593-9FCB-D514EC74F89A}" type="presOf" srcId="{30126EED-4E57-4847-B52E-FEFC30E94E00}" destId="{2383286C-215B-4AEA-BA6A-2737BC2DB9A4}" srcOrd="0" destOrd="0" presId="urn:microsoft.com/office/officeart/2005/8/layout/vList2"/>
    <dgm:cxn modelId="{014E7EE4-9EB3-48F9-83E6-AE278DCF091A}" srcId="{30126EED-4E57-4847-B52E-FEFC30E94E00}" destId="{1651A003-CC1A-4BF8-84C2-7DF54DB3428F}" srcOrd="2" destOrd="0" parTransId="{D7C781D5-E311-48FA-9003-F13B7A2CECCE}" sibTransId="{33B956C1-B8E7-4D22-B1F4-94D12202FCF9}"/>
    <dgm:cxn modelId="{4E8AABD9-0AF1-4D84-B7F0-AD529EC8BE50}" type="presOf" srcId="{A6F1EB7D-0E61-4A1A-9856-6FF423730D8B}" destId="{B82B2B74-3A7E-4E11-8869-A9873A1FF21B}" srcOrd="0" destOrd="0" presId="urn:microsoft.com/office/officeart/2005/8/layout/vList2"/>
    <dgm:cxn modelId="{B475ABA3-AFA7-4FC3-B38B-37C0AFA8941F}" srcId="{30126EED-4E57-4847-B52E-FEFC30E94E00}" destId="{35CFB4A5-A241-430E-8909-81D038F65EE9}" srcOrd="0" destOrd="0" parTransId="{285AEEC1-7A59-4DB3-81EE-F3FB6C5FBD9D}" sibTransId="{A58D17DB-DA6C-4280-BA8D-46F941C21E7E}"/>
    <dgm:cxn modelId="{A4200542-7E12-4EB5-A3E3-66EE9E1857EE}" type="presOf" srcId="{1651A003-CC1A-4BF8-84C2-7DF54DB3428F}" destId="{750CB79C-76F0-46E5-B736-26481BB3163F}" srcOrd="0" destOrd="0" presId="urn:microsoft.com/office/officeart/2005/8/layout/vList2"/>
    <dgm:cxn modelId="{2AD66DEF-C917-423F-818C-40DB18A295A3}" type="presOf" srcId="{35CFB4A5-A241-430E-8909-81D038F65EE9}" destId="{0F71CF33-3CA1-4C92-851F-F803E1B2CA93}" srcOrd="0" destOrd="0" presId="urn:microsoft.com/office/officeart/2005/8/layout/vList2"/>
    <dgm:cxn modelId="{F243FB57-7CCA-4F77-B26B-AAB535D878B1}" srcId="{30126EED-4E57-4847-B52E-FEFC30E94E00}" destId="{A6F1EB7D-0E61-4A1A-9856-6FF423730D8B}" srcOrd="1" destOrd="0" parTransId="{BB91D13D-FD36-4356-9553-B53DFFB3604F}" sibTransId="{C54EC11E-3261-4C46-B3EB-C8FDBA876B18}"/>
    <dgm:cxn modelId="{E76737C5-C473-46D1-94DC-16DA882CA1E1}" type="presParOf" srcId="{2383286C-215B-4AEA-BA6A-2737BC2DB9A4}" destId="{0F71CF33-3CA1-4C92-851F-F803E1B2CA93}" srcOrd="0" destOrd="0" presId="urn:microsoft.com/office/officeart/2005/8/layout/vList2"/>
    <dgm:cxn modelId="{2391659A-1CC9-4630-9DC5-D48ED528B196}" type="presParOf" srcId="{2383286C-215B-4AEA-BA6A-2737BC2DB9A4}" destId="{7C305B68-748A-47D0-867E-781A82DB40AE}" srcOrd="1" destOrd="0" presId="urn:microsoft.com/office/officeart/2005/8/layout/vList2"/>
    <dgm:cxn modelId="{7ED05266-9240-414D-B849-D1B49B17C135}" type="presParOf" srcId="{2383286C-215B-4AEA-BA6A-2737BC2DB9A4}" destId="{B82B2B74-3A7E-4E11-8869-A9873A1FF21B}" srcOrd="2" destOrd="0" presId="urn:microsoft.com/office/officeart/2005/8/layout/vList2"/>
    <dgm:cxn modelId="{CDF09E32-C92F-46E4-8A7C-CE9A9A41E69A}" type="presParOf" srcId="{2383286C-215B-4AEA-BA6A-2737BC2DB9A4}" destId="{DEB978B0-A5F2-4CEE-A476-FC0A13A14276}" srcOrd="3" destOrd="0" presId="urn:microsoft.com/office/officeart/2005/8/layout/vList2"/>
    <dgm:cxn modelId="{0753618B-A474-4482-8E7A-B294919101F7}" type="presParOf" srcId="{2383286C-215B-4AEA-BA6A-2737BC2DB9A4}" destId="{750CB79C-76F0-46E5-B736-26481BB3163F}"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064D961-2C26-4D8A-9AB0-04A3A2752B84}"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BB06531C-ED0D-4F8C-9C2D-5210F3F18A33}">
      <dgm:prSet/>
      <dgm:spPr/>
      <dgm:t>
        <a:bodyPr/>
        <a:lstStyle/>
        <a:p>
          <a:pPr rtl="0"/>
          <a:r>
            <a:rPr lang="en-US" dirty="0" smtClean="0"/>
            <a:t>If a check has been lost, or needs to be replaced or voided, fill out a Stop Payment Form.  This way, Accounts Payable has a written record of the void or reissue </a:t>
          </a:r>
          <a:r>
            <a:rPr lang="en-US" dirty="0" smtClean="0"/>
            <a:t>and a record </a:t>
          </a:r>
          <a:r>
            <a:rPr lang="en-US" dirty="0" smtClean="0"/>
            <a:t>of the reason for the stop payment.</a:t>
          </a:r>
          <a:endParaRPr lang="en-US" dirty="0"/>
        </a:p>
      </dgm:t>
    </dgm:pt>
    <dgm:pt modelId="{99C308A6-8785-4505-9CB5-FE1890DBD0D6}" type="parTrans" cxnId="{2F8E0AB6-B18F-4E09-BE04-3B1441AC592E}">
      <dgm:prSet/>
      <dgm:spPr/>
      <dgm:t>
        <a:bodyPr/>
        <a:lstStyle/>
        <a:p>
          <a:endParaRPr lang="en-US"/>
        </a:p>
      </dgm:t>
    </dgm:pt>
    <dgm:pt modelId="{920570E8-297A-4B92-86AA-2E6B075C9262}" type="sibTrans" cxnId="{2F8E0AB6-B18F-4E09-BE04-3B1441AC592E}">
      <dgm:prSet/>
      <dgm:spPr/>
      <dgm:t>
        <a:bodyPr/>
        <a:lstStyle/>
        <a:p>
          <a:endParaRPr lang="en-US"/>
        </a:p>
      </dgm:t>
    </dgm:pt>
    <dgm:pt modelId="{FA862677-BCF6-495F-BA9B-8741FFE654B3}">
      <dgm:prSet/>
      <dgm:spPr/>
      <dgm:t>
        <a:bodyPr/>
        <a:lstStyle/>
        <a:p>
          <a:pPr rtl="0"/>
          <a:r>
            <a:rPr lang="en-US" dirty="0" smtClean="0"/>
            <a:t>Fax/Send completed form to AP.  Include a valid reason for voiding the check, mark whether the check should be reissued or simply voided.  Include the check if possible.</a:t>
          </a:r>
          <a:endParaRPr lang="en-US" dirty="0"/>
        </a:p>
      </dgm:t>
    </dgm:pt>
    <dgm:pt modelId="{B5A91751-1815-48E4-AB88-728661BA9F69}" type="parTrans" cxnId="{25205B21-0F55-4B3D-825F-CD62517BB1EB}">
      <dgm:prSet/>
      <dgm:spPr/>
      <dgm:t>
        <a:bodyPr/>
        <a:lstStyle/>
        <a:p>
          <a:endParaRPr lang="en-US"/>
        </a:p>
      </dgm:t>
    </dgm:pt>
    <dgm:pt modelId="{0FA78B6C-419D-40DE-9E73-4B98FD65C6AC}" type="sibTrans" cxnId="{25205B21-0F55-4B3D-825F-CD62517BB1EB}">
      <dgm:prSet/>
      <dgm:spPr/>
      <dgm:t>
        <a:bodyPr/>
        <a:lstStyle/>
        <a:p>
          <a:endParaRPr lang="en-US"/>
        </a:p>
      </dgm:t>
    </dgm:pt>
    <dgm:pt modelId="{FBB768CC-E738-46DD-9343-0C696B1FAE15}">
      <dgm:prSet/>
      <dgm:spPr/>
      <dgm:t>
        <a:bodyPr/>
        <a:lstStyle/>
        <a:p>
          <a:pPr rtl="0"/>
          <a:r>
            <a:rPr lang="en-US" dirty="0" smtClean="0"/>
            <a:t>It is also acceptable to mark “VOID”, the reason for the stop, your name and phone number directly on the check and deliver it to AP.</a:t>
          </a:r>
          <a:endParaRPr lang="en-US" dirty="0"/>
        </a:p>
      </dgm:t>
    </dgm:pt>
    <dgm:pt modelId="{3E5EE143-51F9-45CF-9BB8-644E0D2BEBBA}" type="parTrans" cxnId="{996FC618-FAC0-4B4E-B84F-062302860366}">
      <dgm:prSet/>
      <dgm:spPr/>
      <dgm:t>
        <a:bodyPr/>
        <a:lstStyle/>
        <a:p>
          <a:endParaRPr lang="en-US"/>
        </a:p>
      </dgm:t>
    </dgm:pt>
    <dgm:pt modelId="{F781240C-2FED-4156-BC87-8F9D811C7C47}" type="sibTrans" cxnId="{996FC618-FAC0-4B4E-B84F-062302860366}">
      <dgm:prSet/>
      <dgm:spPr/>
      <dgm:t>
        <a:bodyPr/>
        <a:lstStyle/>
        <a:p>
          <a:endParaRPr lang="en-US"/>
        </a:p>
      </dgm:t>
    </dgm:pt>
    <dgm:pt modelId="{5B382AAA-DAF5-4FD9-9F31-6AAF4BB88094}">
      <dgm:prSet/>
      <dgm:spPr/>
      <dgm:t>
        <a:bodyPr/>
        <a:lstStyle/>
        <a:p>
          <a:pPr rtl="0"/>
          <a:r>
            <a:rPr lang="en-US" dirty="0" smtClean="0"/>
            <a:t>The </a:t>
          </a:r>
          <a:r>
            <a:rPr lang="en-US" dirty="0" smtClean="0">
              <a:hlinkClick xmlns:r="http://schemas.openxmlformats.org/officeDocument/2006/relationships" r:id="rId1"/>
            </a:rPr>
            <a:t>Stop Payment Request Form</a:t>
          </a:r>
          <a:r>
            <a:rPr lang="en-US" dirty="0" smtClean="0"/>
            <a:t> can be found on the AP website. </a:t>
          </a:r>
          <a:endParaRPr lang="en-US" dirty="0"/>
        </a:p>
      </dgm:t>
    </dgm:pt>
    <dgm:pt modelId="{8DE2E4BA-4050-4087-A8D7-EA060F7B4C89}" type="parTrans" cxnId="{EE440038-A2B9-438B-98DB-35C5ABBF4217}">
      <dgm:prSet/>
      <dgm:spPr/>
      <dgm:t>
        <a:bodyPr/>
        <a:lstStyle/>
        <a:p>
          <a:endParaRPr lang="en-US"/>
        </a:p>
      </dgm:t>
    </dgm:pt>
    <dgm:pt modelId="{A27C46E8-E77E-4545-AAEC-5EF51E5A6371}" type="sibTrans" cxnId="{EE440038-A2B9-438B-98DB-35C5ABBF4217}">
      <dgm:prSet/>
      <dgm:spPr/>
      <dgm:t>
        <a:bodyPr/>
        <a:lstStyle/>
        <a:p>
          <a:endParaRPr lang="en-US"/>
        </a:p>
      </dgm:t>
    </dgm:pt>
    <dgm:pt modelId="{D57523CA-A5C1-4BA7-A859-E05A4D54E248}" type="pres">
      <dgm:prSet presAssocID="{1064D961-2C26-4D8A-9AB0-04A3A2752B84}" presName="linear" presStyleCnt="0">
        <dgm:presLayoutVars>
          <dgm:animLvl val="lvl"/>
          <dgm:resizeHandles val="exact"/>
        </dgm:presLayoutVars>
      </dgm:prSet>
      <dgm:spPr/>
      <dgm:t>
        <a:bodyPr/>
        <a:lstStyle/>
        <a:p>
          <a:endParaRPr lang="en-US"/>
        </a:p>
      </dgm:t>
    </dgm:pt>
    <dgm:pt modelId="{1560EC98-3AB4-472B-8E31-C1A80C5FED77}" type="pres">
      <dgm:prSet presAssocID="{BB06531C-ED0D-4F8C-9C2D-5210F3F18A33}" presName="parentText" presStyleLbl="node1" presStyleIdx="0" presStyleCnt="4">
        <dgm:presLayoutVars>
          <dgm:chMax val="0"/>
          <dgm:bulletEnabled val="1"/>
        </dgm:presLayoutVars>
      </dgm:prSet>
      <dgm:spPr/>
      <dgm:t>
        <a:bodyPr/>
        <a:lstStyle/>
        <a:p>
          <a:endParaRPr lang="en-US"/>
        </a:p>
      </dgm:t>
    </dgm:pt>
    <dgm:pt modelId="{8CA51085-66B8-476F-B208-34954EDDFCF7}" type="pres">
      <dgm:prSet presAssocID="{920570E8-297A-4B92-86AA-2E6B075C9262}" presName="spacer" presStyleCnt="0"/>
      <dgm:spPr/>
    </dgm:pt>
    <dgm:pt modelId="{AF72270D-477D-42B3-8E5D-89F83250519E}" type="pres">
      <dgm:prSet presAssocID="{5B382AAA-DAF5-4FD9-9F31-6AAF4BB88094}" presName="parentText" presStyleLbl="node1" presStyleIdx="1" presStyleCnt="4">
        <dgm:presLayoutVars>
          <dgm:chMax val="0"/>
          <dgm:bulletEnabled val="1"/>
        </dgm:presLayoutVars>
      </dgm:prSet>
      <dgm:spPr/>
      <dgm:t>
        <a:bodyPr/>
        <a:lstStyle/>
        <a:p>
          <a:endParaRPr lang="en-US"/>
        </a:p>
      </dgm:t>
    </dgm:pt>
    <dgm:pt modelId="{52224616-1E09-4F25-817F-DC77A0FBEB23}" type="pres">
      <dgm:prSet presAssocID="{A27C46E8-E77E-4545-AAEC-5EF51E5A6371}" presName="spacer" presStyleCnt="0"/>
      <dgm:spPr/>
    </dgm:pt>
    <dgm:pt modelId="{1F15C22A-40BD-4D9B-8245-DF0FFC055D29}" type="pres">
      <dgm:prSet presAssocID="{FA862677-BCF6-495F-BA9B-8741FFE654B3}" presName="parentText" presStyleLbl="node1" presStyleIdx="2" presStyleCnt="4">
        <dgm:presLayoutVars>
          <dgm:chMax val="0"/>
          <dgm:bulletEnabled val="1"/>
        </dgm:presLayoutVars>
      </dgm:prSet>
      <dgm:spPr/>
      <dgm:t>
        <a:bodyPr/>
        <a:lstStyle/>
        <a:p>
          <a:endParaRPr lang="en-US"/>
        </a:p>
      </dgm:t>
    </dgm:pt>
    <dgm:pt modelId="{55146A8D-EDAB-4630-9216-1975677A67FB}" type="pres">
      <dgm:prSet presAssocID="{0FA78B6C-419D-40DE-9E73-4B98FD65C6AC}" presName="spacer" presStyleCnt="0"/>
      <dgm:spPr/>
    </dgm:pt>
    <dgm:pt modelId="{2B3BD083-C592-47FA-AACE-C65E59B37FF2}" type="pres">
      <dgm:prSet presAssocID="{FBB768CC-E738-46DD-9343-0C696B1FAE15}" presName="parentText" presStyleLbl="node1" presStyleIdx="3" presStyleCnt="4">
        <dgm:presLayoutVars>
          <dgm:chMax val="0"/>
          <dgm:bulletEnabled val="1"/>
        </dgm:presLayoutVars>
      </dgm:prSet>
      <dgm:spPr/>
      <dgm:t>
        <a:bodyPr/>
        <a:lstStyle/>
        <a:p>
          <a:endParaRPr lang="en-US"/>
        </a:p>
      </dgm:t>
    </dgm:pt>
  </dgm:ptLst>
  <dgm:cxnLst>
    <dgm:cxn modelId="{5D115F16-5606-4D74-BA58-79FE8BCC412D}" type="presOf" srcId="{1064D961-2C26-4D8A-9AB0-04A3A2752B84}" destId="{D57523CA-A5C1-4BA7-A859-E05A4D54E248}" srcOrd="0" destOrd="0" presId="urn:microsoft.com/office/officeart/2005/8/layout/vList2"/>
    <dgm:cxn modelId="{2783C189-9E20-4A79-8875-585A9F6597FC}" type="presOf" srcId="{FBB768CC-E738-46DD-9343-0C696B1FAE15}" destId="{2B3BD083-C592-47FA-AACE-C65E59B37FF2}" srcOrd="0" destOrd="0" presId="urn:microsoft.com/office/officeart/2005/8/layout/vList2"/>
    <dgm:cxn modelId="{65AD7161-5C62-4072-BCE3-56EC8D540693}" type="presOf" srcId="{BB06531C-ED0D-4F8C-9C2D-5210F3F18A33}" destId="{1560EC98-3AB4-472B-8E31-C1A80C5FED77}" srcOrd="0" destOrd="0" presId="urn:microsoft.com/office/officeart/2005/8/layout/vList2"/>
    <dgm:cxn modelId="{25205B21-0F55-4B3D-825F-CD62517BB1EB}" srcId="{1064D961-2C26-4D8A-9AB0-04A3A2752B84}" destId="{FA862677-BCF6-495F-BA9B-8741FFE654B3}" srcOrd="2" destOrd="0" parTransId="{B5A91751-1815-48E4-AB88-728661BA9F69}" sibTransId="{0FA78B6C-419D-40DE-9E73-4B98FD65C6AC}"/>
    <dgm:cxn modelId="{06B18009-E76F-4773-A51A-D61C16C0EF8F}" type="presOf" srcId="{5B382AAA-DAF5-4FD9-9F31-6AAF4BB88094}" destId="{AF72270D-477D-42B3-8E5D-89F83250519E}" srcOrd="0" destOrd="0" presId="urn:microsoft.com/office/officeart/2005/8/layout/vList2"/>
    <dgm:cxn modelId="{EE440038-A2B9-438B-98DB-35C5ABBF4217}" srcId="{1064D961-2C26-4D8A-9AB0-04A3A2752B84}" destId="{5B382AAA-DAF5-4FD9-9F31-6AAF4BB88094}" srcOrd="1" destOrd="0" parTransId="{8DE2E4BA-4050-4087-A8D7-EA060F7B4C89}" sibTransId="{A27C46E8-E77E-4545-AAEC-5EF51E5A6371}"/>
    <dgm:cxn modelId="{996FC618-FAC0-4B4E-B84F-062302860366}" srcId="{1064D961-2C26-4D8A-9AB0-04A3A2752B84}" destId="{FBB768CC-E738-46DD-9343-0C696B1FAE15}" srcOrd="3" destOrd="0" parTransId="{3E5EE143-51F9-45CF-9BB8-644E0D2BEBBA}" sibTransId="{F781240C-2FED-4156-BC87-8F9D811C7C47}"/>
    <dgm:cxn modelId="{2F8E0AB6-B18F-4E09-BE04-3B1441AC592E}" srcId="{1064D961-2C26-4D8A-9AB0-04A3A2752B84}" destId="{BB06531C-ED0D-4F8C-9C2D-5210F3F18A33}" srcOrd="0" destOrd="0" parTransId="{99C308A6-8785-4505-9CB5-FE1890DBD0D6}" sibTransId="{920570E8-297A-4B92-86AA-2E6B075C9262}"/>
    <dgm:cxn modelId="{7A35F5B9-4F1B-4B9F-9016-BA698617F51B}" type="presOf" srcId="{FA862677-BCF6-495F-BA9B-8741FFE654B3}" destId="{1F15C22A-40BD-4D9B-8245-DF0FFC055D29}" srcOrd="0" destOrd="0" presId="urn:microsoft.com/office/officeart/2005/8/layout/vList2"/>
    <dgm:cxn modelId="{2AE8FE5F-89A0-4F7C-AF48-A49720E91988}" type="presParOf" srcId="{D57523CA-A5C1-4BA7-A859-E05A4D54E248}" destId="{1560EC98-3AB4-472B-8E31-C1A80C5FED77}" srcOrd="0" destOrd="0" presId="urn:microsoft.com/office/officeart/2005/8/layout/vList2"/>
    <dgm:cxn modelId="{1D89B40F-7584-4408-96B9-872320AF8DBE}" type="presParOf" srcId="{D57523CA-A5C1-4BA7-A859-E05A4D54E248}" destId="{8CA51085-66B8-476F-B208-34954EDDFCF7}" srcOrd="1" destOrd="0" presId="urn:microsoft.com/office/officeart/2005/8/layout/vList2"/>
    <dgm:cxn modelId="{9C7E6439-F673-4690-A4EF-EA2302720D31}" type="presParOf" srcId="{D57523CA-A5C1-4BA7-A859-E05A4D54E248}" destId="{AF72270D-477D-42B3-8E5D-89F83250519E}" srcOrd="2" destOrd="0" presId="urn:microsoft.com/office/officeart/2005/8/layout/vList2"/>
    <dgm:cxn modelId="{679CDCB6-7613-4D2B-BCCC-479E58B3F209}" type="presParOf" srcId="{D57523CA-A5C1-4BA7-A859-E05A4D54E248}" destId="{52224616-1E09-4F25-817F-DC77A0FBEB23}" srcOrd="3" destOrd="0" presId="urn:microsoft.com/office/officeart/2005/8/layout/vList2"/>
    <dgm:cxn modelId="{D6150530-8319-40AE-A05B-3CCE4015C435}" type="presParOf" srcId="{D57523CA-A5C1-4BA7-A859-E05A4D54E248}" destId="{1F15C22A-40BD-4D9B-8245-DF0FFC055D29}" srcOrd="4" destOrd="0" presId="urn:microsoft.com/office/officeart/2005/8/layout/vList2"/>
    <dgm:cxn modelId="{02EC8DF7-285F-48BA-9438-73B2458CEF6D}" type="presParOf" srcId="{D57523CA-A5C1-4BA7-A859-E05A4D54E248}" destId="{55146A8D-EDAB-4630-9216-1975677A67FB}" srcOrd="5" destOrd="0" presId="urn:microsoft.com/office/officeart/2005/8/layout/vList2"/>
    <dgm:cxn modelId="{498CF0F8-D39B-4E06-8FE6-EA172663CA85}" type="presParOf" srcId="{D57523CA-A5C1-4BA7-A859-E05A4D54E248}" destId="{2B3BD083-C592-47FA-AACE-C65E59B37FF2}"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26741CD-3A80-4B17-8797-5492C9C25412}"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4A51FE53-37C5-4292-AD53-B8A6EBF35423}">
      <dgm:prSet/>
      <dgm:spPr/>
      <dgm:t>
        <a:bodyPr/>
        <a:lstStyle/>
        <a:p>
          <a:pPr rtl="0"/>
          <a:r>
            <a:rPr lang="en-US" b="1" dirty="0" smtClean="0"/>
            <a:t>Financial &amp; Business Services offers a wide variety of training classes.</a:t>
          </a:r>
          <a:endParaRPr lang="en-US" dirty="0"/>
        </a:p>
      </dgm:t>
    </dgm:pt>
    <dgm:pt modelId="{6E1CAADA-8376-4859-A354-8A4800408A0A}" type="parTrans" cxnId="{A9ECA26B-6FC4-46BE-BDE5-E7139066B156}">
      <dgm:prSet/>
      <dgm:spPr/>
      <dgm:t>
        <a:bodyPr/>
        <a:lstStyle/>
        <a:p>
          <a:endParaRPr lang="en-US"/>
        </a:p>
      </dgm:t>
    </dgm:pt>
    <dgm:pt modelId="{D8A987C6-7AA8-40C2-AD62-4EA6A3A19610}" type="sibTrans" cxnId="{A9ECA26B-6FC4-46BE-BDE5-E7139066B156}">
      <dgm:prSet/>
      <dgm:spPr/>
      <dgm:t>
        <a:bodyPr/>
        <a:lstStyle/>
        <a:p>
          <a:endParaRPr lang="en-US"/>
        </a:p>
      </dgm:t>
    </dgm:pt>
    <dgm:pt modelId="{12AE57CF-648C-4AFA-957F-9F5BD063C893}">
      <dgm:prSet/>
      <dgm:spPr/>
      <dgm:t>
        <a:bodyPr/>
        <a:lstStyle/>
        <a:p>
          <a:pPr rtl="0"/>
          <a:r>
            <a:rPr lang="en-US" b="1" dirty="0" smtClean="0"/>
            <a:t>Click </a:t>
          </a:r>
          <a:r>
            <a:rPr lang="en-US" b="1" dirty="0" smtClean="0">
              <a:hlinkClick xmlns:r="http://schemas.openxmlformats.org/officeDocument/2006/relationships" r:id="rId1"/>
            </a:rPr>
            <a:t>here</a:t>
          </a:r>
          <a:r>
            <a:rPr lang="en-US" b="1" dirty="0" smtClean="0"/>
            <a:t> to see all available FBS classes.</a:t>
          </a:r>
          <a:endParaRPr lang="en-US" dirty="0"/>
        </a:p>
      </dgm:t>
    </dgm:pt>
    <dgm:pt modelId="{51977755-9D2D-48D6-B7A0-574F8540237F}" type="parTrans" cxnId="{C8A085DE-5EEB-4EB8-B6D3-AD6904BB891F}">
      <dgm:prSet/>
      <dgm:spPr/>
      <dgm:t>
        <a:bodyPr/>
        <a:lstStyle/>
        <a:p>
          <a:endParaRPr lang="en-US"/>
        </a:p>
      </dgm:t>
    </dgm:pt>
    <dgm:pt modelId="{F7B7F5E8-2645-433F-9B67-5E32E983CDDD}" type="sibTrans" cxnId="{C8A085DE-5EEB-4EB8-B6D3-AD6904BB891F}">
      <dgm:prSet/>
      <dgm:spPr/>
      <dgm:t>
        <a:bodyPr/>
        <a:lstStyle/>
        <a:p>
          <a:endParaRPr lang="en-US"/>
        </a:p>
      </dgm:t>
    </dgm:pt>
    <dgm:pt modelId="{304249B1-D202-4DE2-8BAB-B463B9773A0D}">
      <dgm:prSet/>
      <dgm:spPr/>
      <dgm:t>
        <a:bodyPr/>
        <a:lstStyle/>
        <a:p>
          <a:pPr rtl="0"/>
          <a:r>
            <a:rPr lang="en-US" b="1" dirty="0" smtClean="0"/>
            <a:t>Click </a:t>
          </a:r>
          <a:r>
            <a:rPr lang="en-US" b="1" dirty="0" smtClean="0">
              <a:hlinkClick xmlns:r="http://schemas.openxmlformats.org/officeDocument/2006/relationships" r:id="rId2"/>
            </a:rPr>
            <a:t>here</a:t>
          </a:r>
          <a:r>
            <a:rPr lang="en-US" b="1" dirty="0" smtClean="0"/>
            <a:t> for Limited Purchase Check class availability or to register.</a:t>
          </a:r>
          <a:endParaRPr lang="en-US" b="1" dirty="0"/>
        </a:p>
      </dgm:t>
    </dgm:pt>
    <dgm:pt modelId="{9A714508-08DE-4D88-8BCE-37F1C995D2BF}" type="parTrans" cxnId="{DCFCA1F1-42C7-4757-A2A1-94DA2234E736}">
      <dgm:prSet/>
      <dgm:spPr/>
      <dgm:t>
        <a:bodyPr/>
        <a:lstStyle/>
        <a:p>
          <a:endParaRPr lang="en-US"/>
        </a:p>
      </dgm:t>
    </dgm:pt>
    <dgm:pt modelId="{0FB050DF-72B2-4A39-BB64-C9F66784FD1C}" type="sibTrans" cxnId="{DCFCA1F1-42C7-4757-A2A1-94DA2234E736}">
      <dgm:prSet/>
      <dgm:spPr/>
      <dgm:t>
        <a:bodyPr/>
        <a:lstStyle/>
        <a:p>
          <a:endParaRPr lang="en-US"/>
        </a:p>
      </dgm:t>
    </dgm:pt>
    <dgm:pt modelId="{A131291B-A6F9-41B0-86E4-CA80021A295B}" type="pres">
      <dgm:prSet presAssocID="{126741CD-3A80-4B17-8797-5492C9C25412}" presName="Name0" presStyleCnt="0">
        <dgm:presLayoutVars>
          <dgm:dir/>
          <dgm:animLvl val="lvl"/>
          <dgm:resizeHandles val="exact"/>
        </dgm:presLayoutVars>
      </dgm:prSet>
      <dgm:spPr/>
      <dgm:t>
        <a:bodyPr/>
        <a:lstStyle/>
        <a:p>
          <a:endParaRPr lang="en-US"/>
        </a:p>
      </dgm:t>
    </dgm:pt>
    <dgm:pt modelId="{690924EA-0EF5-4A0E-A743-7D05C0406DCA}" type="pres">
      <dgm:prSet presAssocID="{4A51FE53-37C5-4292-AD53-B8A6EBF35423}" presName="linNode" presStyleCnt="0"/>
      <dgm:spPr/>
    </dgm:pt>
    <dgm:pt modelId="{11E17EAE-EE15-4707-8F15-4789CB7EAFA6}" type="pres">
      <dgm:prSet presAssocID="{4A51FE53-37C5-4292-AD53-B8A6EBF35423}" presName="parentText" presStyleLbl="node1" presStyleIdx="0" presStyleCnt="3">
        <dgm:presLayoutVars>
          <dgm:chMax val="1"/>
          <dgm:bulletEnabled val="1"/>
        </dgm:presLayoutVars>
      </dgm:prSet>
      <dgm:spPr/>
      <dgm:t>
        <a:bodyPr/>
        <a:lstStyle/>
        <a:p>
          <a:endParaRPr lang="en-US"/>
        </a:p>
      </dgm:t>
    </dgm:pt>
    <dgm:pt modelId="{199F422B-A9F8-4152-A138-ACD34A380BFF}" type="pres">
      <dgm:prSet presAssocID="{D8A987C6-7AA8-40C2-AD62-4EA6A3A19610}" presName="sp" presStyleCnt="0"/>
      <dgm:spPr/>
    </dgm:pt>
    <dgm:pt modelId="{7BBFBFA9-A21D-4AF3-A312-2FFE794D7EB3}" type="pres">
      <dgm:prSet presAssocID="{12AE57CF-648C-4AFA-957F-9F5BD063C893}" presName="linNode" presStyleCnt="0"/>
      <dgm:spPr/>
    </dgm:pt>
    <dgm:pt modelId="{D392CD47-A66E-4272-8E79-292DED7F72B9}" type="pres">
      <dgm:prSet presAssocID="{12AE57CF-648C-4AFA-957F-9F5BD063C893}" presName="parentText" presStyleLbl="node1" presStyleIdx="1" presStyleCnt="3">
        <dgm:presLayoutVars>
          <dgm:chMax val="1"/>
          <dgm:bulletEnabled val="1"/>
        </dgm:presLayoutVars>
      </dgm:prSet>
      <dgm:spPr/>
      <dgm:t>
        <a:bodyPr/>
        <a:lstStyle/>
        <a:p>
          <a:endParaRPr lang="en-US"/>
        </a:p>
      </dgm:t>
    </dgm:pt>
    <dgm:pt modelId="{EB2559FB-A199-42C6-8129-0511F51A5532}" type="pres">
      <dgm:prSet presAssocID="{F7B7F5E8-2645-433F-9B67-5E32E983CDDD}" presName="sp" presStyleCnt="0"/>
      <dgm:spPr/>
    </dgm:pt>
    <dgm:pt modelId="{86C273DB-4073-4235-A6E3-5B4735D54204}" type="pres">
      <dgm:prSet presAssocID="{304249B1-D202-4DE2-8BAB-B463B9773A0D}" presName="linNode" presStyleCnt="0"/>
      <dgm:spPr/>
    </dgm:pt>
    <dgm:pt modelId="{E9848D75-CB5D-4291-B8DB-C5B12A9AA60D}" type="pres">
      <dgm:prSet presAssocID="{304249B1-D202-4DE2-8BAB-B463B9773A0D}" presName="parentText" presStyleLbl="node1" presStyleIdx="2" presStyleCnt="3">
        <dgm:presLayoutVars>
          <dgm:chMax val="1"/>
          <dgm:bulletEnabled val="1"/>
        </dgm:presLayoutVars>
      </dgm:prSet>
      <dgm:spPr/>
      <dgm:t>
        <a:bodyPr/>
        <a:lstStyle/>
        <a:p>
          <a:endParaRPr lang="en-US"/>
        </a:p>
      </dgm:t>
    </dgm:pt>
  </dgm:ptLst>
  <dgm:cxnLst>
    <dgm:cxn modelId="{223D2C69-106F-49CB-9D65-50764EDB98DB}" type="presOf" srcId="{304249B1-D202-4DE2-8BAB-B463B9773A0D}" destId="{E9848D75-CB5D-4291-B8DB-C5B12A9AA60D}" srcOrd="0" destOrd="0" presId="urn:microsoft.com/office/officeart/2005/8/layout/vList5"/>
    <dgm:cxn modelId="{A34A01E0-F241-41A0-AA48-C1585DC49476}" type="presOf" srcId="{12AE57CF-648C-4AFA-957F-9F5BD063C893}" destId="{D392CD47-A66E-4272-8E79-292DED7F72B9}" srcOrd="0" destOrd="0" presId="urn:microsoft.com/office/officeart/2005/8/layout/vList5"/>
    <dgm:cxn modelId="{AD1E0F52-66A2-4F82-AC54-4BBCA30D0CF4}" type="presOf" srcId="{126741CD-3A80-4B17-8797-5492C9C25412}" destId="{A131291B-A6F9-41B0-86E4-CA80021A295B}" srcOrd="0" destOrd="0" presId="urn:microsoft.com/office/officeart/2005/8/layout/vList5"/>
    <dgm:cxn modelId="{DCFCA1F1-42C7-4757-A2A1-94DA2234E736}" srcId="{126741CD-3A80-4B17-8797-5492C9C25412}" destId="{304249B1-D202-4DE2-8BAB-B463B9773A0D}" srcOrd="2" destOrd="0" parTransId="{9A714508-08DE-4D88-8BCE-37F1C995D2BF}" sibTransId="{0FB050DF-72B2-4A39-BB64-C9F66784FD1C}"/>
    <dgm:cxn modelId="{C8A085DE-5EEB-4EB8-B6D3-AD6904BB891F}" srcId="{126741CD-3A80-4B17-8797-5492C9C25412}" destId="{12AE57CF-648C-4AFA-957F-9F5BD063C893}" srcOrd="1" destOrd="0" parTransId="{51977755-9D2D-48D6-B7A0-574F8540237F}" sibTransId="{F7B7F5E8-2645-433F-9B67-5E32E983CDDD}"/>
    <dgm:cxn modelId="{A9ECA26B-6FC4-46BE-BDE5-E7139066B156}" srcId="{126741CD-3A80-4B17-8797-5492C9C25412}" destId="{4A51FE53-37C5-4292-AD53-B8A6EBF35423}" srcOrd="0" destOrd="0" parTransId="{6E1CAADA-8376-4859-A354-8A4800408A0A}" sibTransId="{D8A987C6-7AA8-40C2-AD62-4EA6A3A19610}"/>
    <dgm:cxn modelId="{38D83705-8DDA-46AA-8904-5541048823FF}" type="presOf" srcId="{4A51FE53-37C5-4292-AD53-B8A6EBF35423}" destId="{11E17EAE-EE15-4707-8F15-4789CB7EAFA6}" srcOrd="0" destOrd="0" presId="urn:microsoft.com/office/officeart/2005/8/layout/vList5"/>
    <dgm:cxn modelId="{8B295046-0FDB-437F-B205-3E7EAAB2BBB0}" type="presParOf" srcId="{A131291B-A6F9-41B0-86E4-CA80021A295B}" destId="{690924EA-0EF5-4A0E-A743-7D05C0406DCA}" srcOrd="0" destOrd="0" presId="urn:microsoft.com/office/officeart/2005/8/layout/vList5"/>
    <dgm:cxn modelId="{E357ABE8-8C2D-4E56-B833-D781A960BAF8}" type="presParOf" srcId="{690924EA-0EF5-4A0E-A743-7D05C0406DCA}" destId="{11E17EAE-EE15-4707-8F15-4789CB7EAFA6}" srcOrd="0" destOrd="0" presId="urn:microsoft.com/office/officeart/2005/8/layout/vList5"/>
    <dgm:cxn modelId="{585A6E37-4907-4574-8F9E-5ADA5B9E9476}" type="presParOf" srcId="{A131291B-A6F9-41B0-86E4-CA80021A295B}" destId="{199F422B-A9F8-4152-A138-ACD34A380BFF}" srcOrd="1" destOrd="0" presId="urn:microsoft.com/office/officeart/2005/8/layout/vList5"/>
    <dgm:cxn modelId="{8D6CE8A5-F5A8-4ACC-8221-804E1A91ADED}" type="presParOf" srcId="{A131291B-A6F9-41B0-86E4-CA80021A295B}" destId="{7BBFBFA9-A21D-4AF3-A312-2FFE794D7EB3}" srcOrd="2" destOrd="0" presId="urn:microsoft.com/office/officeart/2005/8/layout/vList5"/>
    <dgm:cxn modelId="{6D155546-180B-4D04-B336-087AAAAB600A}" type="presParOf" srcId="{7BBFBFA9-A21D-4AF3-A312-2FFE794D7EB3}" destId="{D392CD47-A66E-4272-8E79-292DED7F72B9}" srcOrd="0" destOrd="0" presId="urn:microsoft.com/office/officeart/2005/8/layout/vList5"/>
    <dgm:cxn modelId="{9C4596B0-C7AD-4788-93DB-5AFCAADF9F05}" type="presParOf" srcId="{A131291B-A6F9-41B0-86E4-CA80021A295B}" destId="{EB2559FB-A199-42C6-8129-0511F51A5532}" srcOrd="3" destOrd="0" presId="urn:microsoft.com/office/officeart/2005/8/layout/vList5"/>
    <dgm:cxn modelId="{7B43B588-57C6-432E-A742-BC1605242031}" type="presParOf" srcId="{A131291B-A6F9-41B0-86E4-CA80021A295B}" destId="{86C273DB-4073-4235-A6E3-5B4735D54204}" srcOrd="4" destOrd="0" presId="urn:microsoft.com/office/officeart/2005/8/layout/vList5"/>
    <dgm:cxn modelId="{BB37662B-0ED2-4715-8BD7-81B64C1C9E57}" type="presParOf" srcId="{86C273DB-4073-4235-A6E3-5B4735D54204}" destId="{E9848D75-CB5D-4291-B8DB-C5B12A9AA60D}"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AABCC9-56B8-4B34-B1B5-39AF41DD73D8}" type="doc">
      <dgm:prSet loTypeId="urn:microsoft.com/office/officeart/2005/8/layout/pyramid2" loCatId="list" qsTypeId="urn:microsoft.com/office/officeart/2005/8/quickstyle/3d1" qsCatId="3D" csTypeId="urn:microsoft.com/office/officeart/2005/8/colors/accent0_2" csCatId="mainScheme" phldr="1"/>
      <dgm:spPr/>
      <dgm:t>
        <a:bodyPr/>
        <a:lstStyle/>
        <a:p>
          <a:endParaRPr lang="en-US"/>
        </a:p>
      </dgm:t>
    </dgm:pt>
    <dgm:pt modelId="{B436733B-AEA0-4CBB-9A87-B19AC76D7BB2}">
      <dgm:prSet/>
      <dgm:spPr>
        <a:solidFill>
          <a:schemeClr val="bg1">
            <a:alpha val="82000"/>
          </a:schemeClr>
        </a:solidFill>
      </dgm:spPr>
      <dgm:t>
        <a:bodyPr/>
        <a:lstStyle/>
        <a:p>
          <a:pPr algn="l" rtl="0"/>
          <a:r>
            <a:rPr lang="en-US" b="1" dirty="0" smtClean="0"/>
            <a:t>Course Objectives</a:t>
          </a:r>
          <a:endParaRPr lang="en-US" dirty="0"/>
        </a:p>
      </dgm:t>
    </dgm:pt>
    <dgm:pt modelId="{1C2A6384-F839-460F-B948-C1B0B8893263}" type="parTrans" cxnId="{4E991876-5F51-47DC-B7FF-C089CC84FDC9}">
      <dgm:prSet/>
      <dgm:spPr/>
      <dgm:t>
        <a:bodyPr/>
        <a:lstStyle/>
        <a:p>
          <a:endParaRPr lang="en-US"/>
        </a:p>
      </dgm:t>
    </dgm:pt>
    <dgm:pt modelId="{E397A8F1-B194-4BE3-92F7-F0433C7169A8}" type="sibTrans" cxnId="{4E991876-5F51-47DC-B7FF-C089CC84FDC9}">
      <dgm:prSet/>
      <dgm:spPr/>
      <dgm:t>
        <a:bodyPr/>
        <a:lstStyle/>
        <a:p>
          <a:endParaRPr lang="en-US"/>
        </a:p>
      </dgm:t>
    </dgm:pt>
    <dgm:pt modelId="{337FDACC-715A-4F11-9D12-E7EEB13D0DCB}">
      <dgm:prSet/>
      <dgm:spPr>
        <a:solidFill>
          <a:schemeClr val="bg1">
            <a:alpha val="82000"/>
          </a:schemeClr>
        </a:solidFill>
      </dgm:spPr>
      <dgm:t>
        <a:bodyPr/>
        <a:lstStyle/>
        <a:p>
          <a:pPr algn="l" rtl="0"/>
          <a:r>
            <a:rPr lang="en-US" b="1" dirty="0" smtClean="0"/>
            <a:t>Policy Information</a:t>
          </a:r>
          <a:endParaRPr lang="en-US" dirty="0"/>
        </a:p>
      </dgm:t>
    </dgm:pt>
    <dgm:pt modelId="{02FB8FD3-4DD9-47AB-A6A4-C54F3366FFAB}" type="parTrans" cxnId="{C5B43C63-61EB-43F2-BD64-847CA13E1C69}">
      <dgm:prSet/>
      <dgm:spPr/>
      <dgm:t>
        <a:bodyPr/>
        <a:lstStyle/>
        <a:p>
          <a:endParaRPr lang="en-US"/>
        </a:p>
      </dgm:t>
    </dgm:pt>
    <dgm:pt modelId="{F7D05873-70A7-4DE4-BD2D-0C2FE5556BDB}" type="sibTrans" cxnId="{C5B43C63-61EB-43F2-BD64-847CA13E1C69}">
      <dgm:prSet/>
      <dgm:spPr/>
      <dgm:t>
        <a:bodyPr/>
        <a:lstStyle/>
        <a:p>
          <a:endParaRPr lang="en-US"/>
        </a:p>
      </dgm:t>
    </dgm:pt>
    <dgm:pt modelId="{7396D244-0029-4861-A903-7450AD146172}">
      <dgm:prSet/>
      <dgm:spPr>
        <a:solidFill>
          <a:schemeClr val="bg1">
            <a:alpha val="82000"/>
          </a:schemeClr>
        </a:solidFill>
      </dgm:spPr>
      <dgm:t>
        <a:bodyPr/>
        <a:lstStyle/>
        <a:p>
          <a:pPr algn="l" rtl="0"/>
          <a:r>
            <a:rPr lang="en-US" b="1" dirty="0" smtClean="0"/>
            <a:t>Limited Purchase Order (LPO)</a:t>
          </a:r>
          <a:endParaRPr lang="en-US" dirty="0"/>
        </a:p>
      </dgm:t>
    </dgm:pt>
    <dgm:pt modelId="{70D11DE1-2B3D-4526-8921-051E367736FB}" type="parTrans" cxnId="{EDBE4B64-798E-4841-8EC3-C8D879DD3541}">
      <dgm:prSet/>
      <dgm:spPr/>
      <dgm:t>
        <a:bodyPr/>
        <a:lstStyle/>
        <a:p>
          <a:endParaRPr lang="en-US"/>
        </a:p>
      </dgm:t>
    </dgm:pt>
    <dgm:pt modelId="{A87C8775-60F9-40D3-8045-2FCF5522CDD0}" type="sibTrans" cxnId="{EDBE4B64-798E-4841-8EC3-C8D879DD3541}">
      <dgm:prSet/>
      <dgm:spPr/>
      <dgm:t>
        <a:bodyPr/>
        <a:lstStyle/>
        <a:p>
          <a:endParaRPr lang="en-US"/>
        </a:p>
      </dgm:t>
    </dgm:pt>
    <dgm:pt modelId="{7012D0C0-1161-443E-9F14-0D45989074CD}">
      <dgm:prSet/>
      <dgm:spPr>
        <a:solidFill>
          <a:schemeClr val="bg1">
            <a:alpha val="82000"/>
          </a:schemeClr>
        </a:solidFill>
      </dgm:spPr>
      <dgm:t>
        <a:bodyPr/>
        <a:lstStyle/>
        <a:p>
          <a:pPr algn="l" rtl="0"/>
          <a:r>
            <a:rPr lang="en-US" b="1" dirty="0" smtClean="0"/>
            <a:t>Limited Purchase Check (LPC)</a:t>
          </a:r>
          <a:endParaRPr lang="en-US" dirty="0"/>
        </a:p>
      </dgm:t>
    </dgm:pt>
    <dgm:pt modelId="{D830A455-C85F-4797-8A61-FD9E74B2E092}" type="parTrans" cxnId="{BE75EF93-70E1-4545-8992-6747E5A1D517}">
      <dgm:prSet/>
      <dgm:spPr/>
      <dgm:t>
        <a:bodyPr/>
        <a:lstStyle/>
        <a:p>
          <a:endParaRPr lang="en-US"/>
        </a:p>
      </dgm:t>
    </dgm:pt>
    <dgm:pt modelId="{501B620E-8ECB-4B32-8A7F-B589C7D31413}" type="sibTrans" cxnId="{BE75EF93-70E1-4545-8992-6747E5A1D517}">
      <dgm:prSet/>
      <dgm:spPr/>
      <dgm:t>
        <a:bodyPr/>
        <a:lstStyle/>
        <a:p>
          <a:endParaRPr lang="en-US"/>
        </a:p>
      </dgm:t>
    </dgm:pt>
    <dgm:pt modelId="{05F77D0D-C701-42A7-8D0B-B2AC3DA59BC9}">
      <dgm:prSet/>
      <dgm:spPr>
        <a:solidFill>
          <a:schemeClr val="bg1">
            <a:alpha val="82000"/>
          </a:schemeClr>
        </a:solidFill>
      </dgm:spPr>
      <dgm:t>
        <a:bodyPr/>
        <a:lstStyle/>
        <a:p>
          <a:pPr algn="l" rtl="0"/>
          <a:r>
            <a:rPr lang="en-US" b="1" dirty="0" smtClean="0"/>
            <a:t>Payment Request (PR)</a:t>
          </a:r>
          <a:endParaRPr lang="en-US" dirty="0"/>
        </a:p>
      </dgm:t>
    </dgm:pt>
    <dgm:pt modelId="{2E833AAB-BFC2-41A9-A755-22A6BE18566F}" type="parTrans" cxnId="{1BD2ABF0-8278-41DE-9923-EBA9734B3C66}">
      <dgm:prSet/>
      <dgm:spPr/>
      <dgm:t>
        <a:bodyPr/>
        <a:lstStyle/>
        <a:p>
          <a:endParaRPr lang="en-US"/>
        </a:p>
      </dgm:t>
    </dgm:pt>
    <dgm:pt modelId="{5DAC7C99-64B6-4236-8323-842556245F26}" type="sibTrans" cxnId="{1BD2ABF0-8278-41DE-9923-EBA9734B3C66}">
      <dgm:prSet/>
      <dgm:spPr/>
      <dgm:t>
        <a:bodyPr/>
        <a:lstStyle/>
        <a:p>
          <a:endParaRPr lang="en-US"/>
        </a:p>
      </dgm:t>
    </dgm:pt>
    <dgm:pt modelId="{49BB623C-A253-4427-9CC4-C3CD8444F37D}">
      <dgm:prSet/>
      <dgm:spPr>
        <a:solidFill>
          <a:schemeClr val="bg1">
            <a:alpha val="82000"/>
          </a:schemeClr>
        </a:solidFill>
      </dgm:spPr>
      <dgm:t>
        <a:bodyPr/>
        <a:lstStyle/>
        <a:p>
          <a:pPr rtl="0"/>
          <a:r>
            <a:rPr lang="en-US" b="1" dirty="0" smtClean="0"/>
            <a:t>Appendix</a:t>
          </a:r>
          <a:endParaRPr lang="en-US" b="1" dirty="0"/>
        </a:p>
      </dgm:t>
    </dgm:pt>
    <dgm:pt modelId="{E86D5722-81A3-4FC1-AAAB-7230CB4C30E3}" type="parTrans" cxnId="{E39F92C5-26A0-46ED-B129-9B7721F7165B}">
      <dgm:prSet/>
      <dgm:spPr/>
      <dgm:t>
        <a:bodyPr/>
        <a:lstStyle/>
        <a:p>
          <a:endParaRPr lang="en-US"/>
        </a:p>
      </dgm:t>
    </dgm:pt>
    <dgm:pt modelId="{439B13B1-3934-4706-8A44-DFDCE9106FFF}" type="sibTrans" cxnId="{E39F92C5-26A0-46ED-B129-9B7721F7165B}">
      <dgm:prSet/>
      <dgm:spPr/>
      <dgm:t>
        <a:bodyPr/>
        <a:lstStyle/>
        <a:p>
          <a:endParaRPr lang="en-US"/>
        </a:p>
      </dgm:t>
    </dgm:pt>
    <dgm:pt modelId="{154292A9-88D7-46EC-973D-A40AD7E6C8A8}">
      <dgm:prSet/>
      <dgm:spPr>
        <a:solidFill>
          <a:schemeClr val="bg1">
            <a:alpha val="82000"/>
          </a:schemeClr>
        </a:solidFill>
      </dgm:spPr>
      <dgm:t>
        <a:bodyPr/>
        <a:lstStyle/>
        <a:p>
          <a:pPr rtl="0"/>
          <a:r>
            <a:rPr lang="en-US" b="1" dirty="0" smtClean="0"/>
            <a:t>Additional AP Resources</a:t>
          </a:r>
          <a:endParaRPr lang="en-US" b="1" dirty="0"/>
        </a:p>
      </dgm:t>
    </dgm:pt>
    <dgm:pt modelId="{39BE1BC5-A2F3-468B-A32E-BD95DB667AC2}" type="parTrans" cxnId="{AEC6D89B-0AFF-4318-85CE-36600B3DBE4E}">
      <dgm:prSet/>
      <dgm:spPr/>
      <dgm:t>
        <a:bodyPr/>
        <a:lstStyle/>
        <a:p>
          <a:endParaRPr lang="en-US"/>
        </a:p>
      </dgm:t>
    </dgm:pt>
    <dgm:pt modelId="{C8294A23-0E03-4927-A845-4E86D5C36C97}" type="sibTrans" cxnId="{AEC6D89B-0AFF-4318-85CE-36600B3DBE4E}">
      <dgm:prSet/>
      <dgm:spPr/>
      <dgm:t>
        <a:bodyPr/>
        <a:lstStyle/>
        <a:p>
          <a:endParaRPr lang="en-US"/>
        </a:p>
      </dgm:t>
    </dgm:pt>
    <dgm:pt modelId="{CE07C672-0AD5-4833-9630-5D4AE049B581}">
      <dgm:prSet/>
      <dgm:spPr>
        <a:solidFill>
          <a:schemeClr val="bg1">
            <a:alpha val="82000"/>
          </a:schemeClr>
        </a:solidFill>
      </dgm:spPr>
      <dgm:t>
        <a:bodyPr/>
        <a:lstStyle/>
        <a:p>
          <a:pPr rtl="0"/>
          <a:r>
            <a:rPr lang="en-US" b="1" dirty="0" smtClean="0"/>
            <a:t>Other AP Training Available</a:t>
          </a:r>
          <a:endParaRPr lang="en-US" b="1" dirty="0"/>
        </a:p>
      </dgm:t>
    </dgm:pt>
    <dgm:pt modelId="{6DAB30D0-F70E-4F1A-AD26-57EE80838D4E}" type="parTrans" cxnId="{EF9E0B84-4A89-443B-935D-0AE01BAA7E99}">
      <dgm:prSet/>
      <dgm:spPr/>
      <dgm:t>
        <a:bodyPr/>
        <a:lstStyle/>
        <a:p>
          <a:endParaRPr lang="en-US"/>
        </a:p>
      </dgm:t>
    </dgm:pt>
    <dgm:pt modelId="{6E52DF9C-9D60-4323-B7B0-03A7A40CAB73}" type="sibTrans" cxnId="{EF9E0B84-4A89-443B-935D-0AE01BAA7E99}">
      <dgm:prSet/>
      <dgm:spPr/>
      <dgm:t>
        <a:bodyPr/>
        <a:lstStyle/>
        <a:p>
          <a:endParaRPr lang="en-US"/>
        </a:p>
      </dgm:t>
    </dgm:pt>
    <dgm:pt modelId="{4240A5BF-794A-4CC2-92FD-6CB0980F049C}">
      <dgm:prSet/>
      <dgm:spPr>
        <a:solidFill>
          <a:schemeClr val="bg1">
            <a:alpha val="82000"/>
          </a:schemeClr>
        </a:solidFill>
      </dgm:spPr>
      <dgm:t>
        <a:bodyPr/>
        <a:lstStyle/>
        <a:p>
          <a:pPr rtl="0"/>
          <a:r>
            <a:rPr lang="en-US" b="1" dirty="0" smtClean="0"/>
            <a:t>Stop Payment Information</a:t>
          </a:r>
          <a:endParaRPr lang="en-US" b="1" dirty="0"/>
        </a:p>
      </dgm:t>
    </dgm:pt>
    <dgm:pt modelId="{096233A0-A995-43FF-A36E-2A9542C04542}" type="parTrans" cxnId="{412C0C62-3491-42EC-92DB-381F7BDB1F9F}">
      <dgm:prSet/>
      <dgm:spPr/>
      <dgm:t>
        <a:bodyPr/>
        <a:lstStyle/>
        <a:p>
          <a:endParaRPr lang="en-US"/>
        </a:p>
      </dgm:t>
    </dgm:pt>
    <dgm:pt modelId="{858F3625-4715-4B9E-9467-0865C6F23791}" type="sibTrans" cxnId="{412C0C62-3491-42EC-92DB-381F7BDB1F9F}">
      <dgm:prSet/>
      <dgm:spPr/>
      <dgm:t>
        <a:bodyPr/>
        <a:lstStyle/>
        <a:p>
          <a:endParaRPr lang="en-US"/>
        </a:p>
      </dgm:t>
    </dgm:pt>
    <dgm:pt modelId="{1C10DA5D-A236-4180-876A-ED1425D0AC7F}" type="pres">
      <dgm:prSet presAssocID="{76AABCC9-56B8-4B34-B1B5-39AF41DD73D8}" presName="compositeShape" presStyleCnt="0">
        <dgm:presLayoutVars>
          <dgm:dir/>
          <dgm:resizeHandles/>
        </dgm:presLayoutVars>
      </dgm:prSet>
      <dgm:spPr/>
      <dgm:t>
        <a:bodyPr/>
        <a:lstStyle/>
        <a:p>
          <a:endParaRPr lang="en-US"/>
        </a:p>
      </dgm:t>
    </dgm:pt>
    <dgm:pt modelId="{800856D4-AEA0-44D4-A924-111466D75847}" type="pres">
      <dgm:prSet presAssocID="{76AABCC9-56B8-4B34-B1B5-39AF41DD73D8}" presName="pyramid" presStyleLbl="node1" presStyleIdx="0" presStyleCnt="1" custScaleX="64687" custScaleY="93750" custLinFactNeighborX="-547" custLinFactNeighborY="-1563"/>
      <dgm:spPr>
        <a:gradFill rotWithShape="0">
          <a:gsLst>
            <a:gs pos="0">
              <a:schemeClr val="tx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pt>
    <dgm:pt modelId="{2CDB6D53-D6D5-4733-A7FE-5954DB825019}" type="pres">
      <dgm:prSet presAssocID="{76AABCC9-56B8-4B34-B1B5-39AF41DD73D8}" presName="theList" presStyleCnt="0"/>
      <dgm:spPr/>
    </dgm:pt>
    <dgm:pt modelId="{D3AE58CC-5D3A-4F3B-A93A-514508968A3D}" type="pres">
      <dgm:prSet presAssocID="{B436733B-AEA0-4CBB-9A87-B19AC76D7BB2}" presName="aNode" presStyleLbl="fgAcc1" presStyleIdx="0" presStyleCnt="6">
        <dgm:presLayoutVars>
          <dgm:bulletEnabled val="1"/>
        </dgm:presLayoutVars>
      </dgm:prSet>
      <dgm:spPr/>
      <dgm:t>
        <a:bodyPr/>
        <a:lstStyle/>
        <a:p>
          <a:endParaRPr lang="en-US"/>
        </a:p>
      </dgm:t>
    </dgm:pt>
    <dgm:pt modelId="{B5C8B45D-06A0-49E1-AB50-B23F60301FA4}" type="pres">
      <dgm:prSet presAssocID="{B436733B-AEA0-4CBB-9A87-B19AC76D7BB2}" presName="aSpace" presStyleCnt="0"/>
      <dgm:spPr/>
    </dgm:pt>
    <dgm:pt modelId="{AC49C2A7-08E2-4ABB-8B01-59E42D2D8E5E}" type="pres">
      <dgm:prSet presAssocID="{337FDACC-715A-4F11-9D12-E7EEB13D0DCB}" presName="aNode" presStyleLbl="fgAcc1" presStyleIdx="1" presStyleCnt="6">
        <dgm:presLayoutVars>
          <dgm:bulletEnabled val="1"/>
        </dgm:presLayoutVars>
      </dgm:prSet>
      <dgm:spPr/>
      <dgm:t>
        <a:bodyPr/>
        <a:lstStyle/>
        <a:p>
          <a:endParaRPr lang="en-US"/>
        </a:p>
      </dgm:t>
    </dgm:pt>
    <dgm:pt modelId="{4A0279ED-FA7F-4FEC-AC17-C95C99E39765}" type="pres">
      <dgm:prSet presAssocID="{337FDACC-715A-4F11-9D12-E7EEB13D0DCB}" presName="aSpace" presStyleCnt="0"/>
      <dgm:spPr/>
    </dgm:pt>
    <dgm:pt modelId="{2BC3295E-E0EC-46C0-9775-AC4546FA34CB}" type="pres">
      <dgm:prSet presAssocID="{7396D244-0029-4861-A903-7450AD146172}" presName="aNode" presStyleLbl="fgAcc1" presStyleIdx="2" presStyleCnt="6">
        <dgm:presLayoutVars>
          <dgm:bulletEnabled val="1"/>
        </dgm:presLayoutVars>
      </dgm:prSet>
      <dgm:spPr/>
      <dgm:t>
        <a:bodyPr/>
        <a:lstStyle/>
        <a:p>
          <a:endParaRPr lang="en-US"/>
        </a:p>
      </dgm:t>
    </dgm:pt>
    <dgm:pt modelId="{AC700F9A-1187-4CA5-A217-104CA4EFD4B2}" type="pres">
      <dgm:prSet presAssocID="{7396D244-0029-4861-A903-7450AD146172}" presName="aSpace" presStyleCnt="0"/>
      <dgm:spPr/>
    </dgm:pt>
    <dgm:pt modelId="{F7E16826-7B90-45B8-BBF5-C1A6DE0F9957}" type="pres">
      <dgm:prSet presAssocID="{7012D0C0-1161-443E-9F14-0D45989074CD}" presName="aNode" presStyleLbl="fgAcc1" presStyleIdx="3" presStyleCnt="6">
        <dgm:presLayoutVars>
          <dgm:bulletEnabled val="1"/>
        </dgm:presLayoutVars>
      </dgm:prSet>
      <dgm:spPr/>
      <dgm:t>
        <a:bodyPr/>
        <a:lstStyle/>
        <a:p>
          <a:endParaRPr lang="en-US"/>
        </a:p>
      </dgm:t>
    </dgm:pt>
    <dgm:pt modelId="{C9FA102F-4762-4756-ADBE-FB5B11C85974}" type="pres">
      <dgm:prSet presAssocID="{7012D0C0-1161-443E-9F14-0D45989074CD}" presName="aSpace" presStyleCnt="0"/>
      <dgm:spPr/>
    </dgm:pt>
    <dgm:pt modelId="{7C53D4A0-37EC-4892-BF27-191683BB9E34}" type="pres">
      <dgm:prSet presAssocID="{05F77D0D-C701-42A7-8D0B-B2AC3DA59BC9}" presName="aNode" presStyleLbl="fgAcc1" presStyleIdx="4" presStyleCnt="6">
        <dgm:presLayoutVars>
          <dgm:bulletEnabled val="1"/>
        </dgm:presLayoutVars>
      </dgm:prSet>
      <dgm:spPr/>
      <dgm:t>
        <a:bodyPr/>
        <a:lstStyle/>
        <a:p>
          <a:endParaRPr lang="en-US"/>
        </a:p>
      </dgm:t>
    </dgm:pt>
    <dgm:pt modelId="{758C68A2-D08B-4055-8D6C-1F5CC8E8F1A3}" type="pres">
      <dgm:prSet presAssocID="{05F77D0D-C701-42A7-8D0B-B2AC3DA59BC9}" presName="aSpace" presStyleCnt="0"/>
      <dgm:spPr/>
    </dgm:pt>
    <dgm:pt modelId="{F413E200-42C3-470D-B27A-2C9A23AAD9DF}" type="pres">
      <dgm:prSet presAssocID="{49BB623C-A253-4427-9CC4-C3CD8444F37D}" presName="aNode" presStyleLbl="fgAcc1" presStyleIdx="5" presStyleCnt="6" custScaleY="162872">
        <dgm:presLayoutVars>
          <dgm:bulletEnabled val="1"/>
        </dgm:presLayoutVars>
      </dgm:prSet>
      <dgm:spPr/>
      <dgm:t>
        <a:bodyPr/>
        <a:lstStyle/>
        <a:p>
          <a:endParaRPr lang="en-US"/>
        </a:p>
      </dgm:t>
    </dgm:pt>
    <dgm:pt modelId="{71940C7E-BF78-4878-A25E-25C52DB0D1D9}" type="pres">
      <dgm:prSet presAssocID="{49BB623C-A253-4427-9CC4-C3CD8444F37D}" presName="aSpace" presStyleCnt="0"/>
      <dgm:spPr/>
    </dgm:pt>
  </dgm:ptLst>
  <dgm:cxnLst>
    <dgm:cxn modelId="{412C0C62-3491-42EC-92DB-381F7BDB1F9F}" srcId="{49BB623C-A253-4427-9CC4-C3CD8444F37D}" destId="{4240A5BF-794A-4CC2-92FD-6CB0980F049C}" srcOrd="1" destOrd="0" parTransId="{096233A0-A995-43FF-A36E-2A9542C04542}" sibTransId="{858F3625-4715-4B9E-9467-0865C6F23791}"/>
    <dgm:cxn modelId="{A745D215-83F1-4E2E-B201-C319D67B0335}" type="presOf" srcId="{05F77D0D-C701-42A7-8D0B-B2AC3DA59BC9}" destId="{7C53D4A0-37EC-4892-BF27-191683BB9E34}" srcOrd="0" destOrd="0" presId="urn:microsoft.com/office/officeart/2005/8/layout/pyramid2"/>
    <dgm:cxn modelId="{18B9CB2E-19ED-4F97-BFE8-16D734C2D1B0}" type="presOf" srcId="{337FDACC-715A-4F11-9D12-E7EEB13D0DCB}" destId="{AC49C2A7-08E2-4ABB-8B01-59E42D2D8E5E}" srcOrd="0" destOrd="0" presId="urn:microsoft.com/office/officeart/2005/8/layout/pyramid2"/>
    <dgm:cxn modelId="{AC409663-FD43-48FB-AE40-1C9636932433}" type="presOf" srcId="{154292A9-88D7-46EC-973D-A40AD7E6C8A8}" destId="{F413E200-42C3-470D-B27A-2C9A23AAD9DF}" srcOrd="0" destOrd="1" presId="urn:microsoft.com/office/officeart/2005/8/layout/pyramid2"/>
    <dgm:cxn modelId="{E4B2E90E-9A95-4D33-998B-78DB8181EFC7}" type="presOf" srcId="{7396D244-0029-4861-A903-7450AD146172}" destId="{2BC3295E-E0EC-46C0-9775-AC4546FA34CB}" srcOrd="0" destOrd="0" presId="urn:microsoft.com/office/officeart/2005/8/layout/pyramid2"/>
    <dgm:cxn modelId="{AEC6D89B-0AFF-4318-85CE-36600B3DBE4E}" srcId="{49BB623C-A253-4427-9CC4-C3CD8444F37D}" destId="{154292A9-88D7-46EC-973D-A40AD7E6C8A8}" srcOrd="0" destOrd="0" parTransId="{39BE1BC5-A2F3-468B-A32E-BD95DB667AC2}" sibTransId="{C8294A23-0E03-4927-A845-4E86D5C36C97}"/>
    <dgm:cxn modelId="{1BD2ABF0-8278-41DE-9923-EBA9734B3C66}" srcId="{76AABCC9-56B8-4B34-B1B5-39AF41DD73D8}" destId="{05F77D0D-C701-42A7-8D0B-B2AC3DA59BC9}" srcOrd="4" destOrd="0" parTransId="{2E833AAB-BFC2-41A9-A755-22A6BE18566F}" sibTransId="{5DAC7C99-64B6-4236-8323-842556245F26}"/>
    <dgm:cxn modelId="{4E991876-5F51-47DC-B7FF-C089CC84FDC9}" srcId="{76AABCC9-56B8-4B34-B1B5-39AF41DD73D8}" destId="{B436733B-AEA0-4CBB-9A87-B19AC76D7BB2}" srcOrd="0" destOrd="0" parTransId="{1C2A6384-F839-460F-B948-C1B0B8893263}" sibTransId="{E397A8F1-B194-4BE3-92F7-F0433C7169A8}"/>
    <dgm:cxn modelId="{BE75EF93-70E1-4545-8992-6747E5A1D517}" srcId="{76AABCC9-56B8-4B34-B1B5-39AF41DD73D8}" destId="{7012D0C0-1161-443E-9F14-0D45989074CD}" srcOrd="3" destOrd="0" parTransId="{D830A455-C85F-4797-8A61-FD9E74B2E092}" sibTransId="{501B620E-8ECB-4B32-8A7F-B589C7D31413}"/>
    <dgm:cxn modelId="{9AF8106C-D747-4069-9436-A2A1F6F2AEA0}" type="presOf" srcId="{49BB623C-A253-4427-9CC4-C3CD8444F37D}" destId="{F413E200-42C3-470D-B27A-2C9A23AAD9DF}" srcOrd="0" destOrd="0" presId="urn:microsoft.com/office/officeart/2005/8/layout/pyramid2"/>
    <dgm:cxn modelId="{EF9E0B84-4A89-443B-935D-0AE01BAA7E99}" srcId="{49BB623C-A253-4427-9CC4-C3CD8444F37D}" destId="{CE07C672-0AD5-4833-9630-5D4AE049B581}" srcOrd="2" destOrd="0" parTransId="{6DAB30D0-F70E-4F1A-AD26-57EE80838D4E}" sibTransId="{6E52DF9C-9D60-4323-B7B0-03A7A40CAB73}"/>
    <dgm:cxn modelId="{24F16DD1-DA6A-4F2E-85BB-0A295EA1CA28}" type="presOf" srcId="{76AABCC9-56B8-4B34-B1B5-39AF41DD73D8}" destId="{1C10DA5D-A236-4180-876A-ED1425D0AC7F}" srcOrd="0" destOrd="0" presId="urn:microsoft.com/office/officeart/2005/8/layout/pyramid2"/>
    <dgm:cxn modelId="{EDBE4B64-798E-4841-8EC3-C8D879DD3541}" srcId="{76AABCC9-56B8-4B34-B1B5-39AF41DD73D8}" destId="{7396D244-0029-4861-A903-7450AD146172}" srcOrd="2" destOrd="0" parTransId="{70D11DE1-2B3D-4526-8921-051E367736FB}" sibTransId="{A87C8775-60F9-40D3-8045-2FCF5522CDD0}"/>
    <dgm:cxn modelId="{AEFAC272-5A96-4827-BE55-311D67DEF0CD}" type="presOf" srcId="{4240A5BF-794A-4CC2-92FD-6CB0980F049C}" destId="{F413E200-42C3-470D-B27A-2C9A23AAD9DF}" srcOrd="0" destOrd="2" presId="urn:microsoft.com/office/officeart/2005/8/layout/pyramid2"/>
    <dgm:cxn modelId="{43BEB769-9F96-410B-A2E6-C9191038441B}" type="presOf" srcId="{7012D0C0-1161-443E-9F14-0D45989074CD}" destId="{F7E16826-7B90-45B8-BBF5-C1A6DE0F9957}" srcOrd="0" destOrd="0" presId="urn:microsoft.com/office/officeart/2005/8/layout/pyramid2"/>
    <dgm:cxn modelId="{E39F92C5-26A0-46ED-B129-9B7721F7165B}" srcId="{76AABCC9-56B8-4B34-B1B5-39AF41DD73D8}" destId="{49BB623C-A253-4427-9CC4-C3CD8444F37D}" srcOrd="5" destOrd="0" parTransId="{E86D5722-81A3-4FC1-AAAB-7230CB4C30E3}" sibTransId="{439B13B1-3934-4706-8A44-DFDCE9106FFF}"/>
    <dgm:cxn modelId="{633CCB8D-5CEE-402B-8F4B-AB521BCDB419}" type="presOf" srcId="{B436733B-AEA0-4CBB-9A87-B19AC76D7BB2}" destId="{D3AE58CC-5D3A-4F3B-A93A-514508968A3D}" srcOrd="0" destOrd="0" presId="urn:microsoft.com/office/officeart/2005/8/layout/pyramid2"/>
    <dgm:cxn modelId="{C5B43C63-61EB-43F2-BD64-847CA13E1C69}" srcId="{76AABCC9-56B8-4B34-B1B5-39AF41DD73D8}" destId="{337FDACC-715A-4F11-9D12-E7EEB13D0DCB}" srcOrd="1" destOrd="0" parTransId="{02FB8FD3-4DD9-47AB-A6A4-C54F3366FFAB}" sibTransId="{F7D05873-70A7-4DE4-BD2D-0C2FE5556BDB}"/>
    <dgm:cxn modelId="{67EC32F5-F049-4D80-BF7C-99E901E3A274}" type="presOf" srcId="{CE07C672-0AD5-4833-9630-5D4AE049B581}" destId="{F413E200-42C3-470D-B27A-2C9A23AAD9DF}" srcOrd="0" destOrd="3" presId="urn:microsoft.com/office/officeart/2005/8/layout/pyramid2"/>
    <dgm:cxn modelId="{8890CC0F-C647-41EB-9CCC-46753F37101C}" type="presParOf" srcId="{1C10DA5D-A236-4180-876A-ED1425D0AC7F}" destId="{800856D4-AEA0-44D4-A924-111466D75847}" srcOrd="0" destOrd="0" presId="urn:microsoft.com/office/officeart/2005/8/layout/pyramid2"/>
    <dgm:cxn modelId="{C28EFFE3-DC55-4111-AD65-1BCE17691DDF}" type="presParOf" srcId="{1C10DA5D-A236-4180-876A-ED1425D0AC7F}" destId="{2CDB6D53-D6D5-4733-A7FE-5954DB825019}" srcOrd="1" destOrd="0" presId="urn:microsoft.com/office/officeart/2005/8/layout/pyramid2"/>
    <dgm:cxn modelId="{16559753-AFBF-4799-8C31-C2E1449C7C4E}" type="presParOf" srcId="{2CDB6D53-D6D5-4733-A7FE-5954DB825019}" destId="{D3AE58CC-5D3A-4F3B-A93A-514508968A3D}" srcOrd="0" destOrd="0" presId="urn:microsoft.com/office/officeart/2005/8/layout/pyramid2"/>
    <dgm:cxn modelId="{CE2FEA32-FCDC-40FE-8730-CE94E515AF95}" type="presParOf" srcId="{2CDB6D53-D6D5-4733-A7FE-5954DB825019}" destId="{B5C8B45D-06A0-49E1-AB50-B23F60301FA4}" srcOrd="1" destOrd="0" presId="urn:microsoft.com/office/officeart/2005/8/layout/pyramid2"/>
    <dgm:cxn modelId="{9F3EE358-22D2-4340-9F5E-12C85A0F3D60}" type="presParOf" srcId="{2CDB6D53-D6D5-4733-A7FE-5954DB825019}" destId="{AC49C2A7-08E2-4ABB-8B01-59E42D2D8E5E}" srcOrd="2" destOrd="0" presId="urn:microsoft.com/office/officeart/2005/8/layout/pyramid2"/>
    <dgm:cxn modelId="{6F97FC8C-012B-4EC8-8763-06503AE7C7BB}" type="presParOf" srcId="{2CDB6D53-D6D5-4733-A7FE-5954DB825019}" destId="{4A0279ED-FA7F-4FEC-AC17-C95C99E39765}" srcOrd="3" destOrd="0" presId="urn:microsoft.com/office/officeart/2005/8/layout/pyramid2"/>
    <dgm:cxn modelId="{08AF04BD-CCE1-4469-9179-EB12DB004FEB}" type="presParOf" srcId="{2CDB6D53-D6D5-4733-A7FE-5954DB825019}" destId="{2BC3295E-E0EC-46C0-9775-AC4546FA34CB}" srcOrd="4" destOrd="0" presId="urn:microsoft.com/office/officeart/2005/8/layout/pyramid2"/>
    <dgm:cxn modelId="{B0D9E513-8FD5-4F92-B5F0-B56E7CD96EE4}" type="presParOf" srcId="{2CDB6D53-D6D5-4733-A7FE-5954DB825019}" destId="{AC700F9A-1187-4CA5-A217-104CA4EFD4B2}" srcOrd="5" destOrd="0" presId="urn:microsoft.com/office/officeart/2005/8/layout/pyramid2"/>
    <dgm:cxn modelId="{921469D3-7E73-4842-92F0-7EFED8F261DB}" type="presParOf" srcId="{2CDB6D53-D6D5-4733-A7FE-5954DB825019}" destId="{F7E16826-7B90-45B8-BBF5-C1A6DE0F9957}" srcOrd="6" destOrd="0" presId="urn:microsoft.com/office/officeart/2005/8/layout/pyramid2"/>
    <dgm:cxn modelId="{66A2C7BE-B8F5-48B0-BA4A-F9D48B2B6846}" type="presParOf" srcId="{2CDB6D53-D6D5-4733-A7FE-5954DB825019}" destId="{C9FA102F-4762-4756-ADBE-FB5B11C85974}" srcOrd="7" destOrd="0" presId="urn:microsoft.com/office/officeart/2005/8/layout/pyramid2"/>
    <dgm:cxn modelId="{F2870325-79F3-4700-9231-B3F2A2734207}" type="presParOf" srcId="{2CDB6D53-D6D5-4733-A7FE-5954DB825019}" destId="{7C53D4A0-37EC-4892-BF27-191683BB9E34}" srcOrd="8" destOrd="0" presId="urn:microsoft.com/office/officeart/2005/8/layout/pyramid2"/>
    <dgm:cxn modelId="{C2330B14-1565-4516-A75D-787142217420}" type="presParOf" srcId="{2CDB6D53-D6D5-4733-A7FE-5954DB825019}" destId="{758C68A2-D08B-4055-8D6C-1F5CC8E8F1A3}" srcOrd="9" destOrd="0" presId="urn:microsoft.com/office/officeart/2005/8/layout/pyramid2"/>
    <dgm:cxn modelId="{0AE20CE5-5D64-46C8-A3AD-931E344632A9}" type="presParOf" srcId="{2CDB6D53-D6D5-4733-A7FE-5954DB825019}" destId="{F413E200-42C3-470D-B27A-2C9A23AAD9DF}" srcOrd="10" destOrd="0" presId="urn:microsoft.com/office/officeart/2005/8/layout/pyramid2"/>
    <dgm:cxn modelId="{F8A45417-FE8D-4433-8E97-2E5F9A62445B}" type="presParOf" srcId="{2CDB6D53-D6D5-4733-A7FE-5954DB825019}" destId="{71940C7E-BF78-4878-A25E-25C52DB0D1D9}"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A20D19-3DA8-43E7-814B-0DD323F52F89}"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US"/>
        </a:p>
      </dgm:t>
    </dgm:pt>
    <dgm:pt modelId="{58C2DD6D-3713-4549-86A2-B072CF274D51}">
      <dgm:prSet/>
      <dgm:spPr>
        <a:gradFill rotWithShape="0">
          <a:gsLst>
            <a:gs pos="0">
              <a:schemeClr val="accent2">
                <a:hueOff val="0"/>
                <a:satOff val="0"/>
                <a:lumOff val="0"/>
                <a:shade val="51000"/>
                <a:satMod val="130000"/>
                <a:alpha val="21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scene3d>
            <a:camera prst="orthographicFront"/>
            <a:lightRig rig="soft" dir="t">
              <a:rot lat="0" lon="0" rev="10800000"/>
            </a:lightRig>
          </a:scene3d>
          <a:sp3d>
            <a:bevelT w="27940" h="12700"/>
            <a:contourClr>
              <a:srgbClr val="DDDDDD"/>
            </a:contourClr>
          </a:sp3d>
        </a:bodyPr>
        <a:lstStyle/>
        <a:p>
          <a:pPr rtl="0"/>
          <a:r>
            <a:rPr lang="en-US" b="1" cap="none"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After this course, participants will be prepared to:</a:t>
          </a:r>
          <a:endParaRPr lang="en-US" b="1" cap="none"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endParaRPr>
        </a:p>
      </dgm:t>
    </dgm:pt>
    <dgm:pt modelId="{2DCA6008-149E-4831-96E1-8AF0199D828B}" type="parTrans" cxnId="{5BCCC5E7-02C6-40C7-A3B2-E64AEE3E835D}">
      <dgm:prSet/>
      <dgm:spPr/>
      <dgm:t>
        <a:bodyPr/>
        <a:lstStyle/>
        <a:p>
          <a:endParaRPr lang="en-US"/>
        </a:p>
      </dgm:t>
    </dgm:pt>
    <dgm:pt modelId="{40BB5A3D-0B86-4A5D-843F-2A797DE46F11}" type="sibTrans" cxnId="{5BCCC5E7-02C6-40C7-A3B2-E64AEE3E835D}">
      <dgm:prSet/>
      <dgm:spPr/>
      <dgm:t>
        <a:bodyPr/>
        <a:lstStyle/>
        <a:p>
          <a:endParaRPr lang="en-US"/>
        </a:p>
      </dgm:t>
    </dgm:pt>
    <dgm:pt modelId="{CD4DCA31-4C48-4532-A5B4-6DF9D69F7838}">
      <dgm:prSet custT="1"/>
      <dgm:spPr>
        <a:solidFill>
          <a:schemeClr val="accent2">
            <a:tint val="40000"/>
            <a:hueOff val="0"/>
            <a:satOff val="0"/>
            <a:lumOff val="0"/>
            <a:alpha val="63000"/>
          </a:schemeClr>
        </a:solidFill>
      </dgm:spPr>
      <dgm:t>
        <a:bodyPr>
          <a:scene3d>
            <a:camera prst="orthographicFront"/>
            <a:lightRig rig="balanced" dir="t">
              <a:rot lat="0" lon="0" rev="2100000"/>
            </a:lightRig>
          </a:scene3d>
          <a:sp3d extrusionH="57150" prstMaterial="metal">
            <a:bevelT w="38100" h="25400"/>
            <a:contourClr>
              <a:schemeClr val="bg2"/>
            </a:contourClr>
          </a:sp3d>
        </a:bodyPr>
        <a:lstStyle/>
        <a:p>
          <a:pPr rtl="0"/>
          <a:r>
            <a:rPr lang="en-US" sz="2400" b="1" cap="none" spc="0" dirty="0" smtClean="0">
              <a:ln w="50800"/>
              <a:solidFill>
                <a:sysClr val="windowText" lastClr="000000"/>
              </a:solidFill>
              <a:effectLst/>
            </a:rPr>
            <a:t>Properly use Limited Purchase Orders, Limited Purchase Checks, &amp; Payment Request to make payments.</a:t>
          </a:r>
          <a:endParaRPr lang="en-US" sz="2400" b="1" cap="none" spc="0" dirty="0">
            <a:ln w="50800"/>
            <a:solidFill>
              <a:sysClr val="windowText" lastClr="000000"/>
            </a:solidFill>
            <a:effectLst/>
          </a:endParaRPr>
        </a:p>
      </dgm:t>
    </dgm:pt>
    <dgm:pt modelId="{2355C6D1-1257-4CC9-A5FC-9E4BDAAF28CD}" type="parTrans" cxnId="{C2FD456F-9F5D-4353-84BC-246013AA8423}">
      <dgm:prSet/>
      <dgm:spPr/>
      <dgm:t>
        <a:bodyPr/>
        <a:lstStyle/>
        <a:p>
          <a:endParaRPr lang="en-US"/>
        </a:p>
      </dgm:t>
    </dgm:pt>
    <dgm:pt modelId="{F5E119E8-4207-48FD-BF84-AF39DEC7F382}" type="sibTrans" cxnId="{C2FD456F-9F5D-4353-84BC-246013AA8423}">
      <dgm:prSet/>
      <dgm:spPr/>
      <dgm:t>
        <a:bodyPr/>
        <a:lstStyle/>
        <a:p>
          <a:endParaRPr lang="en-US"/>
        </a:p>
      </dgm:t>
    </dgm:pt>
    <dgm:pt modelId="{C0100FB1-56FC-4A48-A9D4-3002D75A0F7F}">
      <dgm:prSet custT="1"/>
      <dgm:spPr>
        <a:solidFill>
          <a:schemeClr val="accent2">
            <a:tint val="40000"/>
            <a:hueOff val="0"/>
            <a:satOff val="0"/>
            <a:lumOff val="0"/>
            <a:alpha val="63000"/>
          </a:schemeClr>
        </a:solidFill>
      </dgm:spPr>
      <dgm:t>
        <a:bodyPr>
          <a:scene3d>
            <a:camera prst="orthographicFront"/>
            <a:lightRig rig="balanced" dir="t">
              <a:rot lat="0" lon="0" rev="2100000"/>
            </a:lightRig>
          </a:scene3d>
          <a:sp3d extrusionH="57150" prstMaterial="metal">
            <a:bevelT w="38100" h="25400"/>
            <a:contourClr>
              <a:schemeClr val="bg2"/>
            </a:contourClr>
          </a:sp3d>
        </a:bodyPr>
        <a:lstStyle/>
        <a:p>
          <a:pPr rtl="0"/>
          <a:r>
            <a:rPr lang="en-US" sz="2400" b="1" cap="none" spc="0" dirty="0" smtClean="0">
              <a:ln w="50800"/>
              <a:solidFill>
                <a:sysClr val="windowText" lastClr="000000"/>
              </a:solidFill>
              <a:effectLst/>
            </a:rPr>
            <a:t>Prepare these procurement documents so expenditure review by Accounts Payable is expedited.</a:t>
          </a:r>
          <a:endParaRPr lang="en-US" sz="2400" b="1" cap="none" spc="0" dirty="0">
            <a:ln w="50800"/>
            <a:solidFill>
              <a:sysClr val="windowText" lastClr="000000"/>
            </a:solidFill>
            <a:effectLst/>
          </a:endParaRPr>
        </a:p>
      </dgm:t>
    </dgm:pt>
    <dgm:pt modelId="{7041DF0C-2A9A-4E27-AFDA-95582625488D}" type="parTrans" cxnId="{3262D8E8-D971-41CD-8999-3D6D50FD2404}">
      <dgm:prSet/>
      <dgm:spPr/>
      <dgm:t>
        <a:bodyPr/>
        <a:lstStyle/>
        <a:p>
          <a:endParaRPr lang="en-US"/>
        </a:p>
      </dgm:t>
    </dgm:pt>
    <dgm:pt modelId="{0E8F35B3-E375-45D1-9828-627A62927EEA}" type="sibTrans" cxnId="{3262D8E8-D971-41CD-8999-3D6D50FD2404}">
      <dgm:prSet/>
      <dgm:spPr/>
      <dgm:t>
        <a:bodyPr/>
        <a:lstStyle/>
        <a:p>
          <a:endParaRPr lang="en-US"/>
        </a:p>
      </dgm:t>
    </dgm:pt>
    <dgm:pt modelId="{AC7C6F4E-D37F-4C97-97E4-CFEB98708880}" type="pres">
      <dgm:prSet presAssocID="{21A20D19-3DA8-43E7-814B-0DD323F52F89}" presName="Name0" presStyleCnt="0">
        <dgm:presLayoutVars>
          <dgm:dir/>
          <dgm:animLvl val="lvl"/>
          <dgm:resizeHandles val="exact"/>
        </dgm:presLayoutVars>
      </dgm:prSet>
      <dgm:spPr/>
      <dgm:t>
        <a:bodyPr/>
        <a:lstStyle/>
        <a:p>
          <a:endParaRPr lang="en-US"/>
        </a:p>
      </dgm:t>
    </dgm:pt>
    <dgm:pt modelId="{D0854A9F-4290-4696-BDB6-0CBB47B72395}" type="pres">
      <dgm:prSet presAssocID="{58C2DD6D-3713-4549-86A2-B072CF274D51}" presName="composite" presStyleCnt="0"/>
      <dgm:spPr/>
    </dgm:pt>
    <dgm:pt modelId="{05C8BC56-2EAC-49D7-97A8-F4D17A79FDFA}" type="pres">
      <dgm:prSet presAssocID="{58C2DD6D-3713-4549-86A2-B072CF274D51}" presName="parTx" presStyleLbl="alignNode1" presStyleIdx="0" presStyleCnt="1" custScaleY="75148" custLinFactNeighborY="-14984">
        <dgm:presLayoutVars>
          <dgm:chMax val="0"/>
          <dgm:chPref val="0"/>
          <dgm:bulletEnabled val="1"/>
        </dgm:presLayoutVars>
      </dgm:prSet>
      <dgm:spPr/>
      <dgm:t>
        <a:bodyPr/>
        <a:lstStyle/>
        <a:p>
          <a:endParaRPr lang="en-US"/>
        </a:p>
      </dgm:t>
    </dgm:pt>
    <dgm:pt modelId="{4A1F4444-E4AD-45E3-A984-489E254A25E3}" type="pres">
      <dgm:prSet presAssocID="{58C2DD6D-3713-4549-86A2-B072CF274D51}" presName="desTx" presStyleLbl="alignAccFollowNode1" presStyleIdx="0" presStyleCnt="1">
        <dgm:presLayoutVars>
          <dgm:bulletEnabled val="1"/>
        </dgm:presLayoutVars>
      </dgm:prSet>
      <dgm:spPr/>
      <dgm:t>
        <a:bodyPr/>
        <a:lstStyle/>
        <a:p>
          <a:endParaRPr lang="en-US"/>
        </a:p>
      </dgm:t>
    </dgm:pt>
  </dgm:ptLst>
  <dgm:cxnLst>
    <dgm:cxn modelId="{35F257A2-285E-452F-8E28-53939FD56FDB}" type="presOf" srcId="{21A20D19-3DA8-43E7-814B-0DD323F52F89}" destId="{AC7C6F4E-D37F-4C97-97E4-CFEB98708880}" srcOrd="0" destOrd="0" presId="urn:microsoft.com/office/officeart/2005/8/layout/hList1"/>
    <dgm:cxn modelId="{3262D8E8-D971-41CD-8999-3D6D50FD2404}" srcId="{58C2DD6D-3713-4549-86A2-B072CF274D51}" destId="{C0100FB1-56FC-4A48-A9D4-3002D75A0F7F}" srcOrd="1" destOrd="0" parTransId="{7041DF0C-2A9A-4E27-AFDA-95582625488D}" sibTransId="{0E8F35B3-E375-45D1-9828-627A62927EEA}"/>
    <dgm:cxn modelId="{5BCCC5E7-02C6-40C7-A3B2-E64AEE3E835D}" srcId="{21A20D19-3DA8-43E7-814B-0DD323F52F89}" destId="{58C2DD6D-3713-4549-86A2-B072CF274D51}" srcOrd="0" destOrd="0" parTransId="{2DCA6008-149E-4831-96E1-8AF0199D828B}" sibTransId="{40BB5A3D-0B86-4A5D-843F-2A797DE46F11}"/>
    <dgm:cxn modelId="{701A8E07-524D-4F06-99C1-616AB86BC9C8}" type="presOf" srcId="{58C2DD6D-3713-4549-86A2-B072CF274D51}" destId="{05C8BC56-2EAC-49D7-97A8-F4D17A79FDFA}" srcOrd="0" destOrd="0" presId="urn:microsoft.com/office/officeart/2005/8/layout/hList1"/>
    <dgm:cxn modelId="{A65D8FDD-C141-4D3F-8A94-B3A1EB379A0B}" type="presOf" srcId="{C0100FB1-56FC-4A48-A9D4-3002D75A0F7F}" destId="{4A1F4444-E4AD-45E3-A984-489E254A25E3}" srcOrd="0" destOrd="1" presId="urn:microsoft.com/office/officeart/2005/8/layout/hList1"/>
    <dgm:cxn modelId="{C2FD456F-9F5D-4353-84BC-246013AA8423}" srcId="{58C2DD6D-3713-4549-86A2-B072CF274D51}" destId="{CD4DCA31-4C48-4532-A5B4-6DF9D69F7838}" srcOrd="0" destOrd="0" parTransId="{2355C6D1-1257-4CC9-A5FC-9E4BDAAF28CD}" sibTransId="{F5E119E8-4207-48FD-BF84-AF39DEC7F382}"/>
    <dgm:cxn modelId="{C4A32F10-1661-4863-9856-1D2661BA3B92}" type="presOf" srcId="{CD4DCA31-4C48-4532-A5B4-6DF9D69F7838}" destId="{4A1F4444-E4AD-45E3-A984-489E254A25E3}" srcOrd="0" destOrd="0" presId="urn:microsoft.com/office/officeart/2005/8/layout/hList1"/>
    <dgm:cxn modelId="{1C02656B-A11E-4B6C-8860-8AFAF38646AB}" type="presParOf" srcId="{AC7C6F4E-D37F-4C97-97E4-CFEB98708880}" destId="{D0854A9F-4290-4696-BDB6-0CBB47B72395}" srcOrd="0" destOrd="0" presId="urn:microsoft.com/office/officeart/2005/8/layout/hList1"/>
    <dgm:cxn modelId="{CD967AFA-DF61-4DA2-B2BA-306F37E0B0B5}" type="presParOf" srcId="{D0854A9F-4290-4696-BDB6-0CBB47B72395}" destId="{05C8BC56-2EAC-49D7-97A8-F4D17A79FDFA}" srcOrd="0" destOrd="0" presId="urn:microsoft.com/office/officeart/2005/8/layout/hList1"/>
    <dgm:cxn modelId="{36A0B4E6-7100-4885-9C29-70851D27D287}" type="presParOf" srcId="{D0854A9F-4290-4696-BDB6-0CBB47B72395}" destId="{4A1F4444-E4AD-45E3-A984-489E254A25E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05BF64-00CC-44F7-BF5F-DB83A7A1D72D}"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72ED793B-A6FE-446D-BD70-C8587A4A04A5}">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en-US" b="1" dirty="0" smtClean="0"/>
            <a:t>Limited Purchase Order (LPO)</a:t>
          </a:r>
          <a:endParaRPr lang="en-US" b="1" dirty="0"/>
        </a:p>
      </dgm:t>
    </dgm:pt>
    <dgm:pt modelId="{6AD3B15F-67FF-45D8-BD4A-6DAB1D761D2C}" type="parTrans" cxnId="{A7DD2B4A-A684-4C80-8B58-EC05493CF90F}">
      <dgm:prSet/>
      <dgm:spPr/>
      <dgm:t>
        <a:bodyPr/>
        <a:lstStyle/>
        <a:p>
          <a:endParaRPr lang="en-US"/>
        </a:p>
      </dgm:t>
    </dgm:pt>
    <dgm:pt modelId="{A172323E-668E-42CA-B67E-2B13CA850746}" type="sibTrans" cxnId="{A7DD2B4A-A684-4C80-8B58-EC05493CF90F}">
      <dgm:prSet/>
      <dgm:spPr/>
      <dgm:t>
        <a:bodyPr/>
        <a:lstStyle/>
        <a:p>
          <a:endParaRPr lang="en-US"/>
        </a:p>
      </dgm:t>
    </dgm:pt>
    <dgm:pt modelId="{F5894428-24FE-40F5-AA92-DD28C21CD1E7}">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en-US" b="1" dirty="0" smtClean="0"/>
            <a:t>Limited Purchase Check (LPC)</a:t>
          </a:r>
          <a:endParaRPr lang="en-US" b="1" dirty="0"/>
        </a:p>
      </dgm:t>
    </dgm:pt>
    <dgm:pt modelId="{2C5AD870-42CA-45E4-9AD5-24232657AC1A}" type="parTrans" cxnId="{23272D2F-BBF2-494E-9D69-41F34A132990}">
      <dgm:prSet/>
      <dgm:spPr/>
      <dgm:t>
        <a:bodyPr/>
        <a:lstStyle/>
        <a:p>
          <a:endParaRPr lang="en-US"/>
        </a:p>
      </dgm:t>
    </dgm:pt>
    <dgm:pt modelId="{9224269F-3F6E-460A-9F4B-1F87D7005F60}" type="sibTrans" cxnId="{23272D2F-BBF2-494E-9D69-41F34A132990}">
      <dgm:prSet/>
      <dgm:spPr/>
      <dgm:t>
        <a:bodyPr/>
        <a:lstStyle/>
        <a:p>
          <a:endParaRPr lang="en-US"/>
        </a:p>
      </dgm:t>
    </dgm:pt>
    <dgm:pt modelId="{1752F767-566F-4874-A67D-1FE9725CB3CD}">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en-US" b="1" dirty="0" smtClean="0"/>
            <a:t>Payment Request (PR)</a:t>
          </a:r>
          <a:endParaRPr lang="en-US" b="1" dirty="0"/>
        </a:p>
      </dgm:t>
    </dgm:pt>
    <dgm:pt modelId="{E96DAC5C-37C0-4296-ADD7-FC34D4053D84}" type="parTrans" cxnId="{B798E866-66DC-4569-B395-AFCD794FE137}">
      <dgm:prSet/>
      <dgm:spPr/>
      <dgm:t>
        <a:bodyPr/>
        <a:lstStyle/>
        <a:p>
          <a:endParaRPr lang="en-US"/>
        </a:p>
      </dgm:t>
    </dgm:pt>
    <dgm:pt modelId="{0747BE3E-99BF-4028-A6C9-C8D65B513B5E}" type="sibTrans" cxnId="{B798E866-66DC-4569-B395-AFCD794FE137}">
      <dgm:prSet/>
      <dgm:spPr/>
      <dgm:t>
        <a:bodyPr/>
        <a:lstStyle/>
        <a:p>
          <a:endParaRPr lang="en-US"/>
        </a:p>
      </dgm:t>
    </dgm:pt>
    <dgm:pt modelId="{F3CD6617-E557-45C6-A66E-5C7B153E082B}" type="pres">
      <dgm:prSet presAssocID="{C405BF64-00CC-44F7-BF5F-DB83A7A1D72D}" presName="linearFlow" presStyleCnt="0">
        <dgm:presLayoutVars>
          <dgm:dir/>
          <dgm:resizeHandles val="exact"/>
        </dgm:presLayoutVars>
      </dgm:prSet>
      <dgm:spPr/>
      <dgm:t>
        <a:bodyPr/>
        <a:lstStyle/>
        <a:p>
          <a:endParaRPr lang="en-US"/>
        </a:p>
      </dgm:t>
    </dgm:pt>
    <dgm:pt modelId="{3F69757A-17A9-4354-BC67-8B264ACE3068}" type="pres">
      <dgm:prSet presAssocID="{72ED793B-A6FE-446D-BD70-C8587A4A04A5}" presName="composite" presStyleCnt="0"/>
      <dgm:spPr/>
    </dgm:pt>
    <dgm:pt modelId="{7BF697DA-B355-48E3-8E56-4AA25F104D8C}" type="pres">
      <dgm:prSet presAssocID="{72ED793B-A6FE-446D-BD70-C8587A4A04A5}" presName="imgShp" presStyleLbl="fgImgPlace1" presStyleIdx="0" presStyleCnt="3"/>
      <dgm:spPr>
        <a:blipFill rotWithShape="0">
          <a:blip xmlns:r="http://schemas.openxmlformats.org/officeDocument/2006/relationships" r:embed="rId1"/>
          <a:stretch>
            <a:fillRect/>
          </a:stretch>
        </a:blipFill>
      </dgm:spPr>
    </dgm:pt>
    <dgm:pt modelId="{400BCDF1-E99A-4C5F-BB04-5B64FA897418}" type="pres">
      <dgm:prSet presAssocID="{72ED793B-A6FE-446D-BD70-C8587A4A04A5}" presName="txShp" presStyleLbl="node1" presStyleIdx="0" presStyleCnt="3">
        <dgm:presLayoutVars>
          <dgm:bulletEnabled val="1"/>
        </dgm:presLayoutVars>
      </dgm:prSet>
      <dgm:spPr/>
      <dgm:t>
        <a:bodyPr/>
        <a:lstStyle/>
        <a:p>
          <a:endParaRPr lang="en-US"/>
        </a:p>
      </dgm:t>
    </dgm:pt>
    <dgm:pt modelId="{A49AC662-FE91-4739-B822-7627AD04B7E1}" type="pres">
      <dgm:prSet presAssocID="{A172323E-668E-42CA-B67E-2B13CA850746}" presName="spacing" presStyleCnt="0"/>
      <dgm:spPr/>
    </dgm:pt>
    <dgm:pt modelId="{D70481C5-FC0D-4957-852F-57285C760149}" type="pres">
      <dgm:prSet presAssocID="{F5894428-24FE-40F5-AA92-DD28C21CD1E7}" presName="composite" presStyleCnt="0"/>
      <dgm:spPr/>
    </dgm:pt>
    <dgm:pt modelId="{F597F60F-E72E-4EEB-9D58-61C815D1BA0E}" type="pres">
      <dgm:prSet presAssocID="{F5894428-24FE-40F5-AA92-DD28C21CD1E7}" presName="imgShp" presStyleLbl="fgImgPlace1" presStyleIdx="1" presStyleCnt="3"/>
      <dgm:spPr>
        <a:blipFill rotWithShape="0">
          <a:blip xmlns:r="http://schemas.openxmlformats.org/officeDocument/2006/relationships" r:embed="rId2"/>
          <a:stretch>
            <a:fillRect/>
          </a:stretch>
        </a:blipFill>
      </dgm:spPr>
    </dgm:pt>
    <dgm:pt modelId="{7EF2A438-F467-4D67-8C5E-4F3FCE81844C}" type="pres">
      <dgm:prSet presAssocID="{F5894428-24FE-40F5-AA92-DD28C21CD1E7}" presName="txShp" presStyleLbl="node1" presStyleIdx="1" presStyleCnt="3">
        <dgm:presLayoutVars>
          <dgm:bulletEnabled val="1"/>
        </dgm:presLayoutVars>
      </dgm:prSet>
      <dgm:spPr/>
      <dgm:t>
        <a:bodyPr/>
        <a:lstStyle/>
        <a:p>
          <a:endParaRPr lang="en-US"/>
        </a:p>
      </dgm:t>
    </dgm:pt>
    <dgm:pt modelId="{BF9FBBEC-1E24-4E29-8650-78FD6341959C}" type="pres">
      <dgm:prSet presAssocID="{9224269F-3F6E-460A-9F4B-1F87D7005F60}" presName="spacing" presStyleCnt="0"/>
      <dgm:spPr/>
    </dgm:pt>
    <dgm:pt modelId="{6B9C2CB4-CE42-4E6A-BE80-3FA69E1D6ADC}" type="pres">
      <dgm:prSet presAssocID="{1752F767-566F-4874-A67D-1FE9725CB3CD}" presName="composite" presStyleCnt="0"/>
      <dgm:spPr/>
    </dgm:pt>
    <dgm:pt modelId="{092EDCDE-5F4C-488E-BC59-69DD783AE4B6}" type="pres">
      <dgm:prSet presAssocID="{1752F767-566F-4874-A67D-1FE9725CB3CD}" presName="imgShp" presStyleLbl="fgImgPlace1" presStyleIdx="2" presStyleCnt="3"/>
      <dgm:spPr>
        <a:blipFill rotWithShape="0">
          <a:blip xmlns:r="http://schemas.openxmlformats.org/officeDocument/2006/relationships" r:embed="rId3"/>
          <a:stretch>
            <a:fillRect/>
          </a:stretch>
        </a:blipFill>
      </dgm:spPr>
    </dgm:pt>
    <dgm:pt modelId="{9E3C7D74-056F-4F93-A678-6078375F8E69}" type="pres">
      <dgm:prSet presAssocID="{1752F767-566F-4874-A67D-1FE9725CB3CD}" presName="txShp" presStyleLbl="node1" presStyleIdx="2" presStyleCnt="3">
        <dgm:presLayoutVars>
          <dgm:bulletEnabled val="1"/>
        </dgm:presLayoutVars>
      </dgm:prSet>
      <dgm:spPr/>
      <dgm:t>
        <a:bodyPr/>
        <a:lstStyle/>
        <a:p>
          <a:endParaRPr lang="en-US"/>
        </a:p>
      </dgm:t>
    </dgm:pt>
  </dgm:ptLst>
  <dgm:cxnLst>
    <dgm:cxn modelId="{B798E866-66DC-4569-B395-AFCD794FE137}" srcId="{C405BF64-00CC-44F7-BF5F-DB83A7A1D72D}" destId="{1752F767-566F-4874-A67D-1FE9725CB3CD}" srcOrd="2" destOrd="0" parTransId="{E96DAC5C-37C0-4296-ADD7-FC34D4053D84}" sibTransId="{0747BE3E-99BF-4028-A6C9-C8D65B513B5E}"/>
    <dgm:cxn modelId="{92F3BD48-6731-4D38-B641-58439E3FB44D}" type="presOf" srcId="{F5894428-24FE-40F5-AA92-DD28C21CD1E7}" destId="{7EF2A438-F467-4D67-8C5E-4F3FCE81844C}" srcOrd="0" destOrd="0" presId="urn:microsoft.com/office/officeart/2005/8/layout/vList3"/>
    <dgm:cxn modelId="{69355857-6CC3-4B34-B136-46DC2103AAC7}" type="presOf" srcId="{72ED793B-A6FE-446D-BD70-C8587A4A04A5}" destId="{400BCDF1-E99A-4C5F-BB04-5B64FA897418}" srcOrd="0" destOrd="0" presId="urn:microsoft.com/office/officeart/2005/8/layout/vList3"/>
    <dgm:cxn modelId="{23272D2F-BBF2-494E-9D69-41F34A132990}" srcId="{C405BF64-00CC-44F7-BF5F-DB83A7A1D72D}" destId="{F5894428-24FE-40F5-AA92-DD28C21CD1E7}" srcOrd="1" destOrd="0" parTransId="{2C5AD870-42CA-45E4-9AD5-24232657AC1A}" sibTransId="{9224269F-3F6E-460A-9F4B-1F87D7005F60}"/>
    <dgm:cxn modelId="{A7DD2B4A-A684-4C80-8B58-EC05493CF90F}" srcId="{C405BF64-00CC-44F7-BF5F-DB83A7A1D72D}" destId="{72ED793B-A6FE-446D-BD70-C8587A4A04A5}" srcOrd="0" destOrd="0" parTransId="{6AD3B15F-67FF-45D8-BD4A-6DAB1D761D2C}" sibTransId="{A172323E-668E-42CA-B67E-2B13CA850746}"/>
    <dgm:cxn modelId="{1C6FF534-C4C7-4385-ABB3-EFCB97FCDB71}" type="presOf" srcId="{C405BF64-00CC-44F7-BF5F-DB83A7A1D72D}" destId="{F3CD6617-E557-45C6-A66E-5C7B153E082B}" srcOrd="0" destOrd="0" presId="urn:microsoft.com/office/officeart/2005/8/layout/vList3"/>
    <dgm:cxn modelId="{AF12E243-D810-4716-8422-D589022F0806}" type="presOf" srcId="{1752F767-566F-4874-A67D-1FE9725CB3CD}" destId="{9E3C7D74-056F-4F93-A678-6078375F8E69}" srcOrd="0" destOrd="0" presId="urn:microsoft.com/office/officeart/2005/8/layout/vList3"/>
    <dgm:cxn modelId="{04BF40F1-0E4A-4AC4-8343-392CB7832D36}" type="presParOf" srcId="{F3CD6617-E557-45C6-A66E-5C7B153E082B}" destId="{3F69757A-17A9-4354-BC67-8B264ACE3068}" srcOrd="0" destOrd="0" presId="urn:microsoft.com/office/officeart/2005/8/layout/vList3"/>
    <dgm:cxn modelId="{4A521ED9-998F-4DE5-8613-9A63E7240DCA}" type="presParOf" srcId="{3F69757A-17A9-4354-BC67-8B264ACE3068}" destId="{7BF697DA-B355-48E3-8E56-4AA25F104D8C}" srcOrd="0" destOrd="0" presId="urn:microsoft.com/office/officeart/2005/8/layout/vList3"/>
    <dgm:cxn modelId="{12A96F88-BFF8-4372-AAE5-EED6C3595C6E}" type="presParOf" srcId="{3F69757A-17A9-4354-BC67-8B264ACE3068}" destId="{400BCDF1-E99A-4C5F-BB04-5B64FA897418}" srcOrd="1" destOrd="0" presId="urn:microsoft.com/office/officeart/2005/8/layout/vList3"/>
    <dgm:cxn modelId="{C412C035-67E7-48DD-A598-CF77265D5D36}" type="presParOf" srcId="{F3CD6617-E557-45C6-A66E-5C7B153E082B}" destId="{A49AC662-FE91-4739-B822-7627AD04B7E1}" srcOrd="1" destOrd="0" presId="urn:microsoft.com/office/officeart/2005/8/layout/vList3"/>
    <dgm:cxn modelId="{D30765BF-2B54-4B97-BD9A-918F98027D6B}" type="presParOf" srcId="{F3CD6617-E557-45C6-A66E-5C7B153E082B}" destId="{D70481C5-FC0D-4957-852F-57285C760149}" srcOrd="2" destOrd="0" presId="urn:microsoft.com/office/officeart/2005/8/layout/vList3"/>
    <dgm:cxn modelId="{2F7EA2A3-4822-44EB-948F-C5966A51AE2B}" type="presParOf" srcId="{D70481C5-FC0D-4957-852F-57285C760149}" destId="{F597F60F-E72E-4EEB-9D58-61C815D1BA0E}" srcOrd="0" destOrd="0" presId="urn:microsoft.com/office/officeart/2005/8/layout/vList3"/>
    <dgm:cxn modelId="{9827BCA1-2AD5-45E8-84B3-98534D10D63D}" type="presParOf" srcId="{D70481C5-FC0D-4957-852F-57285C760149}" destId="{7EF2A438-F467-4D67-8C5E-4F3FCE81844C}" srcOrd="1" destOrd="0" presId="urn:microsoft.com/office/officeart/2005/8/layout/vList3"/>
    <dgm:cxn modelId="{DE83755D-635D-4896-9588-77615641EC4E}" type="presParOf" srcId="{F3CD6617-E557-45C6-A66E-5C7B153E082B}" destId="{BF9FBBEC-1E24-4E29-8650-78FD6341959C}" srcOrd="3" destOrd="0" presId="urn:microsoft.com/office/officeart/2005/8/layout/vList3"/>
    <dgm:cxn modelId="{5226A6FE-A9AA-43C8-9E80-81399ED162CB}" type="presParOf" srcId="{F3CD6617-E557-45C6-A66E-5C7B153E082B}" destId="{6B9C2CB4-CE42-4E6A-BE80-3FA69E1D6ADC}" srcOrd="4" destOrd="0" presId="urn:microsoft.com/office/officeart/2005/8/layout/vList3"/>
    <dgm:cxn modelId="{1FF04BE4-EE9E-4376-B6FC-F723A3DBD7BB}" type="presParOf" srcId="{6B9C2CB4-CE42-4E6A-BE80-3FA69E1D6ADC}" destId="{092EDCDE-5F4C-488E-BC59-69DD783AE4B6}" srcOrd="0" destOrd="0" presId="urn:microsoft.com/office/officeart/2005/8/layout/vList3"/>
    <dgm:cxn modelId="{C0A9812A-BAFB-4F42-AE9A-A42C9B5C78D1}" type="presParOf" srcId="{6B9C2CB4-CE42-4E6A-BE80-3FA69E1D6ADC}" destId="{9E3C7D74-056F-4F93-A678-6078375F8E6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F94ED4-1677-45D0-9124-B6F7DAFF06DE}" type="doc">
      <dgm:prSet loTypeId="urn:microsoft.com/office/officeart/2005/8/layout/vList2" loCatId="list" qsTypeId="urn:microsoft.com/office/officeart/2005/8/quickstyle/3d1" qsCatId="3D" csTypeId="urn:microsoft.com/office/officeart/2005/8/colors/colorful1" csCatId="colorful" phldr="1"/>
      <dgm:spPr>
        <a:scene3d>
          <a:camera prst="orthographicFront"/>
          <a:lightRig rig="threePt" dir="t">
            <a:rot lat="0" lon="0" rev="2400000"/>
          </a:lightRig>
        </a:scene3d>
      </dgm:spPr>
      <dgm:t>
        <a:bodyPr/>
        <a:lstStyle/>
        <a:p>
          <a:endParaRPr lang="en-US"/>
        </a:p>
      </dgm:t>
    </dgm:pt>
    <dgm:pt modelId="{F0AE51D5-097B-47E6-98AE-2608E2510043}">
      <dgm:prSet/>
      <dgm:spPr>
        <a:sp3d prstMaterial="plastic">
          <a:bevelT w="120900" h="88900"/>
          <a:bevelB w="88900" h="31750" prst="angle"/>
        </a:sp3d>
      </dgm:spPr>
      <dgm:t>
        <a:bodyPr>
          <a:scene3d>
            <a:camera prst="orthographicFront"/>
            <a:lightRig rig="soft" dir="t">
              <a:rot lat="0" lon="0" rev="10800000"/>
            </a:lightRig>
          </a:scene3d>
          <a:sp3d>
            <a:bevelT w="27940" h="12700"/>
            <a:contourClr>
              <a:srgbClr val="DDDDDD"/>
            </a:contourClr>
          </a:sp3d>
        </a:bodyPr>
        <a:lstStyle/>
        <a:p>
          <a:pPr rtl="0"/>
          <a:r>
            <a:rPr lang="en-US" b="1" cap="none" spc="150" dirty="0" smtClean="0">
              <a:ln w="11430"/>
              <a:solidFill>
                <a:srgbClr val="F8F8F8"/>
              </a:solidFill>
              <a:effectLst>
                <a:outerShdw blurRad="25400" algn="tl" rotWithShape="0">
                  <a:srgbClr val="000000">
                    <a:alpha val="43000"/>
                  </a:srgbClr>
                </a:outerShdw>
              </a:effectLst>
            </a:rPr>
            <a:t>The Limited Purchase Order </a:t>
          </a:r>
          <a:r>
            <a:rPr lang="en-US" b="1" cap="none" spc="150" dirty="0" smtClean="0">
              <a:ln w="11430"/>
              <a:solidFill>
                <a:srgbClr val="F8F8F8"/>
              </a:solidFill>
              <a:effectLst>
                <a:outerShdw blurRad="25400" algn="tl" rotWithShape="0">
                  <a:srgbClr val="000000">
                    <a:alpha val="43000"/>
                  </a:srgbClr>
                </a:outerShdw>
              </a:effectLst>
            </a:rPr>
            <a:t>(LPO, LO) is </a:t>
          </a:r>
          <a:r>
            <a:rPr lang="en-US" b="1" cap="none" spc="150" dirty="0" smtClean="0">
              <a:ln w="11430"/>
              <a:solidFill>
                <a:srgbClr val="F8F8F8"/>
              </a:solidFill>
              <a:effectLst>
                <a:outerShdw blurRad="25400" algn="tl" rotWithShape="0">
                  <a:srgbClr val="000000">
                    <a:alpha val="43000"/>
                  </a:srgbClr>
                </a:outerShdw>
              </a:effectLst>
            </a:rPr>
            <a:t>designed to </a:t>
          </a:r>
          <a:r>
            <a:rPr lang="en-US" b="1" cap="none" spc="150" dirty="0" smtClean="0">
              <a:ln w="11430"/>
              <a:solidFill>
                <a:srgbClr val="F8F8F8"/>
              </a:solidFill>
              <a:effectLst>
                <a:outerShdw blurRad="25400" algn="tl" rotWithShape="0">
                  <a:srgbClr val="000000">
                    <a:alpha val="43000"/>
                  </a:srgbClr>
                </a:outerShdw>
              </a:effectLst>
            </a:rPr>
            <a:t>make </a:t>
          </a:r>
          <a:r>
            <a:rPr lang="en-US" b="1" cap="none" spc="150" dirty="0" smtClean="0">
              <a:ln w="11430"/>
              <a:solidFill>
                <a:srgbClr val="F8F8F8"/>
              </a:solidFill>
              <a:effectLst>
                <a:outerShdw blurRad="25400" algn="tl" rotWithShape="0">
                  <a:srgbClr val="000000">
                    <a:alpha val="43000"/>
                  </a:srgbClr>
                </a:outerShdw>
              </a:effectLst>
            </a:rPr>
            <a:t>small dollar procurements</a:t>
          </a:r>
          <a:r>
            <a:rPr lang="en-US" b="1" cap="none" spc="150" dirty="0" smtClean="0">
              <a:ln w="11430"/>
              <a:solidFill>
                <a:srgbClr val="F8F8F8"/>
              </a:solidFill>
              <a:effectLst>
                <a:outerShdw blurRad="25400" algn="tl" rotWithShape="0">
                  <a:srgbClr val="000000">
                    <a:alpha val="43000"/>
                  </a:srgbClr>
                </a:outerShdw>
              </a:effectLst>
            </a:rPr>
            <a:t>.  See </a:t>
          </a:r>
          <a:r>
            <a:rPr lang="en-US" b="1" cap="none" spc="150" dirty="0" smtClean="0">
              <a:ln w="11430"/>
              <a:solidFill>
                <a:srgbClr val="F8F8F8"/>
              </a:solidFill>
              <a:effectLst>
                <a:outerShdw blurRad="25400" algn="tl" rotWithShape="0">
                  <a:srgbClr val="000000">
                    <a:alpha val="43000"/>
                  </a:srgbClr>
                </a:outerShdw>
              </a:effectLst>
              <a:hlinkClick xmlns:r="http://schemas.openxmlformats.org/officeDocument/2006/relationships" r:id="rId1"/>
            </a:rPr>
            <a:t>University Policy 3-191</a:t>
          </a:r>
          <a:r>
            <a:rPr lang="en-US" b="1" cap="none" spc="150" dirty="0" smtClean="0">
              <a:ln w="11430"/>
              <a:solidFill>
                <a:srgbClr val="F8F8F8"/>
              </a:solidFill>
              <a:effectLst>
                <a:outerShdw blurRad="25400" algn="tl" rotWithShape="0">
                  <a:srgbClr val="000000">
                    <a:alpha val="43000"/>
                  </a:srgbClr>
                </a:outerShdw>
              </a:effectLst>
            </a:rPr>
            <a:t>.   </a:t>
          </a:r>
          <a:endParaRPr lang="en-US" b="1" cap="none" spc="150" dirty="0">
            <a:ln w="11430"/>
            <a:solidFill>
              <a:srgbClr val="F8F8F8"/>
            </a:solidFill>
            <a:effectLst>
              <a:outerShdw blurRad="25400" algn="tl" rotWithShape="0">
                <a:srgbClr val="000000">
                  <a:alpha val="43000"/>
                </a:srgbClr>
              </a:outerShdw>
            </a:effectLst>
          </a:endParaRPr>
        </a:p>
      </dgm:t>
    </dgm:pt>
    <dgm:pt modelId="{7C842727-4B4E-4C83-989A-EA52E1FF8960}" type="parTrans" cxnId="{85B1D0D5-0674-452F-8A9E-D650FEFAF319}">
      <dgm:prSet/>
      <dgm:spPr/>
      <dgm:t>
        <a:bodyPr>
          <a:scene3d>
            <a:camera prst="orthographicFront"/>
            <a:lightRig rig="soft" dir="t">
              <a:rot lat="0" lon="0" rev="10800000"/>
            </a:lightRig>
          </a:scene3d>
          <a:sp3d>
            <a:bevelT w="27940" h="12700"/>
            <a:contourClr>
              <a:srgbClr val="DDDDDD"/>
            </a:contourClr>
          </a:sp3d>
        </a:bodyPr>
        <a:lstStyle/>
        <a:p>
          <a:endParaRPr lang="en-US" b="1" cap="none" spc="150">
            <a:ln w="11430"/>
            <a:solidFill>
              <a:srgbClr val="F8F8F8"/>
            </a:solidFill>
            <a:effectLst>
              <a:outerShdw blurRad="25400" algn="tl" rotWithShape="0">
                <a:srgbClr val="000000">
                  <a:alpha val="43000"/>
                </a:srgbClr>
              </a:outerShdw>
            </a:effectLst>
          </a:endParaRPr>
        </a:p>
      </dgm:t>
    </dgm:pt>
    <dgm:pt modelId="{9B614355-4D1F-4180-A75F-6893F908B04B}" type="sibTrans" cxnId="{85B1D0D5-0674-452F-8A9E-D650FEFAF319}">
      <dgm:prSet/>
      <dgm:spPr/>
      <dgm:t>
        <a:bodyPr>
          <a:scene3d>
            <a:camera prst="orthographicFront"/>
            <a:lightRig rig="soft" dir="t">
              <a:rot lat="0" lon="0" rev="10800000"/>
            </a:lightRig>
          </a:scene3d>
          <a:sp3d>
            <a:bevelT w="27940" h="12700"/>
            <a:contourClr>
              <a:srgbClr val="DDDDDD"/>
            </a:contourClr>
          </a:sp3d>
        </a:bodyPr>
        <a:lstStyle/>
        <a:p>
          <a:endParaRPr lang="en-US" b="1" cap="none" spc="150">
            <a:ln w="11430"/>
            <a:solidFill>
              <a:srgbClr val="F8F8F8"/>
            </a:solidFill>
            <a:effectLst>
              <a:outerShdw blurRad="25400" algn="tl" rotWithShape="0">
                <a:srgbClr val="000000">
                  <a:alpha val="43000"/>
                </a:srgbClr>
              </a:outerShdw>
            </a:effectLst>
          </a:endParaRPr>
        </a:p>
      </dgm:t>
    </dgm:pt>
    <dgm:pt modelId="{95164B9E-6BB6-4EE1-926B-4745A2EDBCBD}">
      <dgm:prSet/>
      <dgm:spPr>
        <a:sp3d prstMaterial="plastic">
          <a:bevelT w="120900" h="88900"/>
          <a:bevelB w="88900" h="31750" prst="angle"/>
        </a:sp3d>
      </dgm:spPr>
      <dgm:t>
        <a:bodyPr>
          <a:scene3d>
            <a:camera prst="orthographicFront"/>
            <a:lightRig rig="soft" dir="t">
              <a:rot lat="0" lon="0" rev="10800000"/>
            </a:lightRig>
          </a:scene3d>
          <a:sp3d>
            <a:bevelT w="27940" h="12700"/>
            <a:contourClr>
              <a:srgbClr val="DDDDDD"/>
            </a:contourClr>
          </a:sp3d>
        </a:bodyPr>
        <a:lstStyle/>
        <a:p>
          <a:pPr rtl="0"/>
          <a:r>
            <a:rPr lang="en-US" b="1" cap="none" spc="150" dirty="0" smtClean="0">
              <a:ln w="11430"/>
              <a:solidFill>
                <a:srgbClr val="F8F8F8"/>
              </a:solidFill>
              <a:effectLst>
                <a:outerShdw blurRad="25400" algn="tl" rotWithShape="0">
                  <a:srgbClr val="000000">
                    <a:alpha val="43000"/>
                  </a:srgbClr>
                </a:outerShdw>
              </a:effectLst>
            </a:rPr>
            <a:t>It is </a:t>
          </a:r>
          <a:r>
            <a:rPr lang="en-US" b="1" u="none" cap="none" spc="150" dirty="0" smtClean="0">
              <a:ln w="11430"/>
              <a:solidFill>
                <a:srgbClr val="F8F8F8"/>
              </a:solidFill>
              <a:effectLst>
                <a:outerShdw blurRad="25400" algn="tl" rotWithShape="0">
                  <a:srgbClr val="000000">
                    <a:alpha val="43000"/>
                  </a:srgbClr>
                </a:outerShdw>
              </a:effectLst>
            </a:rPr>
            <a:t>intended for one-time transactions </a:t>
          </a:r>
          <a:r>
            <a:rPr lang="en-US" b="1" cap="none" spc="150" dirty="0" smtClean="0">
              <a:ln w="11430"/>
              <a:solidFill>
                <a:srgbClr val="F8F8F8"/>
              </a:solidFill>
              <a:effectLst>
                <a:outerShdw blurRad="25400" algn="tl" rotWithShape="0">
                  <a:srgbClr val="000000">
                    <a:alpha val="43000"/>
                  </a:srgbClr>
                </a:outerShdw>
              </a:effectLst>
            </a:rPr>
            <a:t>between the University and an outside vendor.  </a:t>
          </a:r>
          <a:endParaRPr lang="en-US" b="1" cap="none" spc="150" dirty="0">
            <a:ln w="11430"/>
            <a:solidFill>
              <a:srgbClr val="F8F8F8"/>
            </a:solidFill>
            <a:effectLst>
              <a:outerShdw blurRad="25400" algn="tl" rotWithShape="0">
                <a:srgbClr val="000000">
                  <a:alpha val="43000"/>
                </a:srgbClr>
              </a:outerShdw>
            </a:effectLst>
          </a:endParaRPr>
        </a:p>
      </dgm:t>
    </dgm:pt>
    <dgm:pt modelId="{E9C5D4CF-8C84-4690-9E59-EB03CFFABBBA}" type="parTrans" cxnId="{0589F49D-F99E-48F1-A9DB-7A499777546B}">
      <dgm:prSet/>
      <dgm:spPr/>
      <dgm:t>
        <a:bodyPr>
          <a:scene3d>
            <a:camera prst="orthographicFront"/>
            <a:lightRig rig="soft" dir="t">
              <a:rot lat="0" lon="0" rev="10800000"/>
            </a:lightRig>
          </a:scene3d>
          <a:sp3d>
            <a:bevelT w="27940" h="12700"/>
            <a:contourClr>
              <a:srgbClr val="DDDDDD"/>
            </a:contourClr>
          </a:sp3d>
        </a:bodyPr>
        <a:lstStyle/>
        <a:p>
          <a:endParaRPr lang="en-US" b="1" cap="none" spc="150">
            <a:ln w="11430"/>
            <a:solidFill>
              <a:srgbClr val="F8F8F8"/>
            </a:solidFill>
            <a:effectLst>
              <a:outerShdw blurRad="25400" algn="tl" rotWithShape="0">
                <a:srgbClr val="000000">
                  <a:alpha val="43000"/>
                </a:srgbClr>
              </a:outerShdw>
            </a:effectLst>
          </a:endParaRPr>
        </a:p>
      </dgm:t>
    </dgm:pt>
    <dgm:pt modelId="{96368163-88F8-47D4-B72B-233EE6090854}" type="sibTrans" cxnId="{0589F49D-F99E-48F1-A9DB-7A499777546B}">
      <dgm:prSet/>
      <dgm:spPr/>
      <dgm:t>
        <a:bodyPr>
          <a:scene3d>
            <a:camera prst="orthographicFront"/>
            <a:lightRig rig="soft" dir="t">
              <a:rot lat="0" lon="0" rev="10800000"/>
            </a:lightRig>
          </a:scene3d>
          <a:sp3d>
            <a:bevelT w="27940" h="12700"/>
            <a:contourClr>
              <a:srgbClr val="DDDDDD"/>
            </a:contourClr>
          </a:sp3d>
        </a:bodyPr>
        <a:lstStyle/>
        <a:p>
          <a:endParaRPr lang="en-US" b="1" cap="none" spc="150">
            <a:ln w="11430"/>
            <a:solidFill>
              <a:srgbClr val="F8F8F8"/>
            </a:solidFill>
            <a:effectLst>
              <a:outerShdw blurRad="25400" algn="tl" rotWithShape="0">
                <a:srgbClr val="000000">
                  <a:alpha val="43000"/>
                </a:srgbClr>
              </a:outerShdw>
            </a:effectLst>
          </a:endParaRPr>
        </a:p>
      </dgm:t>
    </dgm:pt>
    <dgm:pt modelId="{A87EA58E-E156-44A5-9F4B-A37B8618AED8}">
      <dgm:prSet/>
      <dgm:spPr>
        <a:sp3d prstMaterial="plastic">
          <a:bevelT w="120900" h="88900"/>
          <a:bevelB w="88900" h="31750" prst="angle"/>
        </a:sp3d>
      </dgm:spPr>
      <dgm:t>
        <a:bodyPr>
          <a:scene3d>
            <a:camera prst="orthographicFront"/>
            <a:lightRig rig="soft" dir="t">
              <a:rot lat="0" lon="0" rev="10800000"/>
            </a:lightRig>
          </a:scene3d>
          <a:sp3d>
            <a:bevelT w="27940" h="12700"/>
            <a:contourClr>
              <a:srgbClr val="DDDDDD"/>
            </a:contourClr>
          </a:sp3d>
        </a:bodyPr>
        <a:lstStyle/>
        <a:p>
          <a:pPr rtl="0"/>
          <a:r>
            <a:rPr lang="en-US" b="1" cap="none" spc="150" dirty="0" smtClean="0">
              <a:ln w="11430"/>
              <a:solidFill>
                <a:srgbClr val="F8F8F8"/>
              </a:solidFill>
              <a:effectLst>
                <a:outerShdw blurRad="25400" algn="tl" rotWithShape="0">
                  <a:srgbClr val="000000">
                    <a:alpha val="43000"/>
                  </a:srgbClr>
                </a:outerShdw>
              </a:effectLst>
            </a:rPr>
            <a:t>Use a Requisition if the agreement includes incremental services or deliverables and the vendor expects installments or more than one payment.</a:t>
          </a:r>
          <a:endParaRPr lang="en-US" b="1" cap="none" spc="150" dirty="0">
            <a:ln w="11430"/>
            <a:solidFill>
              <a:srgbClr val="F8F8F8"/>
            </a:solidFill>
            <a:effectLst>
              <a:outerShdw blurRad="25400" algn="tl" rotWithShape="0">
                <a:srgbClr val="000000">
                  <a:alpha val="43000"/>
                </a:srgbClr>
              </a:outerShdw>
            </a:effectLst>
          </a:endParaRPr>
        </a:p>
      </dgm:t>
    </dgm:pt>
    <dgm:pt modelId="{EC8B294C-72DA-4090-A039-5B34FE156544}" type="parTrans" cxnId="{87873332-620D-407F-9034-7D50E449608E}">
      <dgm:prSet/>
      <dgm:spPr/>
      <dgm:t>
        <a:bodyPr>
          <a:scene3d>
            <a:camera prst="orthographicFront"/>
            <a:lightRig rig="soft" dir="t">
              <a:rot lat="0" lon="0" rev="10800000"/>
            </a:lightRig>
          </a:scene3d>
          <a:sp3d>
            <a:bevelT w="27940" h="12700"/>
            <a:contourClr>
              <a:srgbClr val="DDDDDD"/>
            </a:contourClr>
          </a:sp3d>
        </a:bodyPr>
        <a:lstStyle/>
        <a:p>
          <a:endParaRPr lang="en-US" b="1" cap="none" spc="150">
            <a:ln w="11430"/>
            <a:solidFill>
              <a:srgbClr val="F8F8F8"/>
            </a:solidFill>
            <a:effectLst>
              <a:outerShdw blurRad="25400" algn="tl" rotWithShape="0">
                <a:srgbClr val="000000">
                  <a:alpha val="43000"/>
                </a:srgbClr>
              </a:outerShdw>
            </a:effectLst>
          </a:endParaRPr>
        </a:p>
      </dgm:t>
    </dgm:pt>
    <dgm:pt modelId="{1BFA3A74-BFA8-4D6C-B900-7F1228CDAD31}" type="sibTrans" cxnId="{87873332-620D-407F-9034-7D50E449608E}">
      <dgm:prSet/>
      <dgm:spPr/>
      <dgm:t>
        <a:bodyPr>
          <a:scene3d>
            <a:camera prst="orthographicFront"/>
            <a:lightRig rig="soft" dir="t">
              <a:rot lat="0" lon="0" rev="10800000"/>
            </a:lightRig>
          </a:scene3d>
          <a:sp3d>
            <a:bevelT w="27940" h="12700"/>
            <a:contourClr>
              <a:srgbClr val="DDDDDD"/>
            </a:contourClr>
          </a:sp3d>
        </a:bodyPr>
        <a:lstStyle/>
        <a:p>
          <a:endParaRPr lang="en-US" b="1" cap="none" spc="150">
            <a:ln w="11430"/>
            <a:solidFill>
              <a:srgbClr val="F8F8F8"/>
            </a:solidFill>
            <a:effectLst>
              <a:outerShdw blurRad="25400" algn="tl" rotWithShape="0">
                <a:srgbClr val="000000">
                  <a:alpha val="43000"/>
                </a:srgbClr>
              </a:outerShdw>
            </a:effectLst>
          </a:endParaRPr>
        </a:p>
      </dgm:t>
    </dgm:pt>
    <dgm:pt modelId="{8C0521D0-E2CF-4AEA-A9A9-2EA1A3016109}">
      <dgm:prSet/>
      <dgm:spPr>
        <a:sp3d prstMaterial="plastic">
          <a:bevelT w="120900" h="88900"/>
          <a:bevelB w="88900" h="31750" prst="angle"/>
        </a:sp3d>
      </dgm:spPr>
      <dgm:t>
        <a:bodyPr>
          <a:scene3d>
            <a:camera prst="orthographicFront"/>
            <a:lightRig rig="soft" dir="t">
              <a:rot lat="0" lon="0" rev="10800000"/>
            </a:lightRig>
          </a:scene3d>
          <a:sp3d>
            <a:bevelT w="27940" h="12700"/>
            <a:contourClr>
              <a:srgbClr val="DDDDDD"/>
            </a:contourClr>
          </a:sp3d>
        </a:bodyPr>
        <a:lstStyle/>
        <a:p>
          <a:pPr rtl="0"/>
          <a:r>
            <a:rPr lang="en-US" b="1" cap="none" spc="150" dirty="0" smtClean="0">
              <a:ln w="11430"/>
              <a:solidFill>
                <a:srgbClr val="F8F8F8"/>
              </a:solidFill>
              <a:effectLst>
                <a:outerShdw blurRad="25400" algn="tl" rotWithShape="0">
                  <a:srgbClr val="000000">
                    <a:alpha val="43000"/>
                  </a:srgbClr>
                </a:outerShdw>
              </a:effectLst>
            </a:rPr>
            <a:t>One order may be placed for each LPO.  The total order, including any back ordered items, cannot exceed $5000.</a:t>
          </a:r>
        </a:p>
      </dgm:t>
    </dgm:pt>
    <dgm:pt modelId="{E9D9C1A7-2EA2-4359-99B1-EBB8D16E7027}" type="parTrans" cxnId="{CAA6E7C8-0247-4B61-AE3E-0ADE51F35103}">
      <dgm:prSet/>
      <dgm:spPr/>
      <dgm:t>
        <a:bodyPr/>
        <a:lstStyle/>
        <a:p>
          <a:endParaRPr lang="en-US"/>
        </a:p>
      </dgm:t>
    </dgm:pt>
    <dgm:pt modelId="{5B3DD80F-F9BD-4460-AC32-1D27E25839A9}" type="sibTrans" cxnId="{CAA6E7C8-0247-4B61-AE3E-0ADE51F35103}">
      <dgm:prSet/>
      <dgm:spPr/>
      <dgm:t>
        <a:bodyPr/>
        <a:lstStyle/>
        <a:p>
          <a:endParaRPr lang="en-US"/>
        </a:p>
      </dgm:t>
    </dgm:pt>
    <dgm:pt modelId="{53B9FB42-08AF-408E-A6EF-9F3A63194C70}">
      <dgm:prSet/>
      <dgm:spPr>
        <a:sp3d prstMaterial="plastic">
          <a:bevelT w="120900" h="88900"/>
          <a:bevelB w="88900" h="31750" prst="angle"/>
        </a:sp3d>
      </dgm:spPr>
      <dgm:t>
        <a:bodyPr>
          <a:scene3d>
            <a:camera prst="orthographicFront"/>
            <a:lightRig rig="soft" dir="t">
              <a:rot lat="0" lon="0" rev="10800000"/>
            </a:lightRig>
          </a:scene3d>
          <a:sp3d>
            <a:bevelT w="27940" h="12700"/>
            <a:contourClr>
              <a:srgbClr val="DDDDDD"/>
            </a:contourClr>
          </a:sp3d>
        </a:bodyPr>
        <a:lstStyle/>
        <a:p>
          <a:pPr rtl="0"/>
          <a:r>
            <a:rPr lang="en-US" b="1" cap="none" spc="150" dirty="0" smtClean="0">
              <a:ln w="11430"/>
              <a:solidFill>
                <a:srgbClr val="F8F8F8"/>
              </a:solidFill>
              <a:effectLst>
                <a:outerShdw blurRad="25400" algn="tl" rotWithShape="0">
                  <a:srgbClr val="000000">
                    <a:alpha val="43000"/>
                  </a:srgbClr>
                </a:outerShdw>
              </a:effectLst>
            </a:rPr>
            <a:t>LPO’s are numbered in the following format: LO-XXXXXX.  The LPO number appears on every copy of the LO and should be used by the vendor on all </a:t>
          </a:r>
          <a:r>
            <a:rPr lang="en-US" b="1" cap="none" spc="150" dirty="0" smtClean="0">
              <a:ln w="11430"/>
              <a:solidFill>
                <a:srgbClr val="F8F8F8"/>
              </a:solidFill>
              <a:effectLst>
                <a:outerShdw blurRad="25400" algn="tl" rotWithShape="0">
                  <a:srgbClr val="000000">
                    <a:alpha val="43000"/>
                  </a:srgbClr>
                </a:outerShdw>
              </a:effectLst>
            </a:rPr>
            <a:t>related invoices</a:t>
          </a:r>
          <a:r>
            <a:rPr lang="en-US" b="1" cap="none" spc="150" dirty="0" smtClean="0">
              <a:ln w="11430"/>
              <a:solidFill>
                <a:srgbClr val="F8F8F8"/>
              </a:solidFill>
              <a:effectLst>
                <a:outerShdw blurRad="25400" algn="tl" rotWithShape="0">
                  <a:srgbClr val="000000">
                    <a:alpha val="43000"/>
                  </a:srgbClr>
                </a:outerShdw>
              </a:effectLst>
            </a:rPr>
            <a:t>, correspondence, etc.</a:t>
          </a:r>
        </a:p>
      </dgm:t>
    </dgm:pt>
    <dgm:pt modelId="{FB904B24-2450-4FA8-8070-B34A795BA8F4}" type="parTrans" cxnId="{99BAE7A2-C514-4A4E-BF60-B2EB70B10F18}">
      <dgm:prSet/>
      <dgm:spPr/>
      <dgm:t>
        <a:bodyPr/>
        <a:lstStyle/>
        <a:p>
          <a:endParaRPr lang="en-US"/>
        </a:p>
      </dgm:t>
    </dgm:pt>
    <dgm:pt modelId="{615C8D44-9A55-44F3-9F8F-2EB58CB9866A}" type="sibTrans" cxnId="{99BAE7A2-C514-4A4E-BF60-B2EB70B10F18}">
      <dgm:prSet/>
      <dgm:spPr/>
      <dgm:t>
        <a:bodyPr/>
        <a:lstStyle/>
        <a:p>
          <a:endParaRPr lang="en-US"/>
        </a:p>
      </dgm:t>
    </dgm:pt>
    <dgm:pt modelId="{24157B6D-429B-4D64-B506-F1FC63A140DB}" type="pres">
      <dgm:prSet presAssocID="{2EF94ED4-1677-45D0-9124-B6F7DAFF06DE}" presName="linear" presStyleCnt="0">
        <dgm:presLayoutVars>
          <dgm:animLvl val="lvl"/>
          <dgm:resizeHandles val="exact"/>
        </dgm:presLayoutVars>
      </dgm:prSet>
      <dgm:spPr/>
      <dgm:t>
        <a:bodyPr/>
        <a:lstStyle/>
        <a:p>
          <a:endParaRPr lang="en-US"/>
        </a:p>
      </dgm:t>
    </dgm:pt>
    <dgm:pt modelId="{A1CD57CC-B71D-4D23-9819-DD3FA99F3DEA}" type="pres">
      <dgm:prSet presAssocID="{F0AE51D5-097B-47E6-98AE-2608E2510043}" presName="parentText" presStyleLbl="node1" presStyleIdx="0" presStyleCnt="5">
        <dgm:presLayoutVars>
          <dgm:chMax val="0"/>
          <dgm:bulletEnabled val="1"/>
        </dgm:presLayoutVars>
      </dgm:prSet>
      <dgm:spPr/>
      <dgm:t>
        <a:bodyPr/>
        <a:lstStyle/>
        <a:p>
          <a:endParaRPr lang="en-US"/>
        </a:p>
      </dgm:t>
    </dgm:pt>
    <dgm:pt modelId="{56D68077-FAC1-414A-AC96-6F9D3873961A}" type="pres">
      <dgm:prSet presAssocID="{9B614355-4D1F-4180-A75F-6893F908B04B}" presName="spacer" presStyleCnt="0"/>
      <dgm:spPr>
        <a:sp3d prstMaterial="plastic"/>
      </dgm:spPr>
    </dgm:pt>
    <dgm:pt modelId="{760D3BD8-653B-4FC9-9A51-C88567F22A88}" type="pres">
      <dgm:prSet presAssocID="{95164B9E-6BB6-4EE1-926B-4745A2EDBCBD}" presName="parentText" presStyleLbl="node1" presStyleIdx="1" presStyleCnt="5">
        <dgm:presLayoutVars>
          <dgm:chMax val="0"/>
          <dgm:bulletEnabled val="1"/>
        </dgm:presLayoutVars>
      </dgm:prSet>
      <dgm:spPr/>
      <dgm:t>
        <a:bodyPr/>
        <a:lstStyle/>
        <a:p>
          <a:endParaRPr lang="en-US"/>
        </a:p>
      </dgm:t>
    </dgm:pt>
    <dgm:pt modelId="{A9C975FF-8D96-49E0-B572-7A6273E844F1}" type="pres">
      <dgm:prSet presAssocID="{96368163-88F8-47D4-B72B-233EE6090854}" presName="spacer" presStyleCnt="0"/>
      <dgm:spPr>
        <a:sp3d prstMaterial="plastic"/>
      </dgm:spPr>
    </dgm:pt>
    <dgm:pt modelId="{2424F0FF-F717-4192-8319-33ABE21DB766}" type="pres">
      <dgm:prSet presAssocID="{A87EA58E-E156-44A5-9F4B-A37B8618AED8}" presName="parentText" presStyleLbl="node1" presStyleIdx="2" presStyleCnt="5">
        <dgm:presLayoutVars>
          <dgm:chMax val="0"/>
          <dgm:bulletEnabled val="1"/>
        </dgm:presLayoutVars>
      </dgm:prSet>
      <dgm:spPr/>
      <dgm:t>
        <a:bodyPr/>
        <a:lstStyle/>
        <a:p>
          <a:endParaRPr lang="en-US"/>
        </a:p>
      </dgm:t>
    </dgm:pt>
    <dgm:pt modelId="{FADDDACB-7915-4E5A-B7FD-5291CF7098E3}" type="pres">
      <dgm:prSet presAssocID="{1BFA3A74-BFA8-4D6C-B900-7F1228CDAD31}" presName="spacer" presStyleCnt="0"/>
      <dgm:spPr/>
    </dgm:pt>
    <dgm:pt modelId="{258851E7-CD37-42E4-B9F0-C1D0BC664093}" type="pres">
      <dgm:prSet presAssocID="{8C0521D0-E2CF-4AEA-A9A9-2EA1A3016109}" presName="parentText" presStyleLbl="node1" presStyleIdx="3" presStyleCnt="5">
        <dgm:presLayoutVars>
          <dgm:chMax val="0"/>
          <dgm:bulletEnabled val="1"/>
        </dgm:presLayoutVars>
      </dgm:prSet>
      <dgm:spPr/>
      <dgm:t>
        <a:bodyPr/>
        <a:lstStyle/>
        <a:p>
          <a:endParaRPr lang="en-US"/>
        </a:p>
      </dgm:t>
    </dgm:pt>
    <dgm:pt modelId="{ECD246AD-78A5-44E7-AF8F-1C20FB216F60}" type="pres">
      <dgm:prSet presAssocID="{5B3DD80F-F9BD-4460-AC32-1D27E25839A9}" presName="spacer" presStyleCnt="0"/>
      <dgm:spPr/>
    </dgm:pt>
    <dgm:pt modelId="{D62C2C60-959B-40B0-9FC6-F1D79CE35AAA}" type="pres">
      <dgm:prSet presAssocID="{53B9FB42-08AF-408E-A6EF-9F3A63194C70}" presName="parentText" presStyleLbl="node1" presStyleIdx="4" presStyleCnt="5">
        <dgm:presLayoutVars>
          <dgm:chMax val="0"/>
          <dgm:bulletEnabled val="1"/>
        </dgm:presLayoutVars>
      </dgm:prSet>
      <dgm:spPr/>
      <dgm:t>
        <a:bodyPr/>
        <a:lstStyle/>
        <a:p>
          <a:endParaRPr lang="en-US"/>
        </a:p>
      </dgm:t>
    </dgm:pt>
  </dgm:ptLst>
  <dgm:cxnLst>
    <dgm:cxn modelId="{5B2ADC8B-E8ED-405D-AA0E-29C0A646AC80}" type="presOf" srcId="{8C0521D0-E2CF-4AEA-A9A9-2EA1A3016109}" destId="{258851E7-CD37-42E4-B9F0-C1D0BC664093}" srcOrd="0" destOrd="0" presId="urn:microsoft.com/office/officeart/2005/8/layout/vList2"/>
    <dgm:cxn modelId="{87873332-620D-407F-9034-7D50E449608E}" srcId="{2EF94ED4-1677-45D0-9124-B6F7DAFF06DE}" destId="{A87EA58E-E156-44A5-9F4B-A37B8618AED8}" srcOrd="2" destOrd="0" parTransId="{EC8B294C-72DA-4090-A039-5B34FE156544}" sibTransId="{1BFA3A74-BFA8-4D6C-B900-7F1228CDAD31}"/>
    <dgm:cxn modelId="{0589F49D-F99E-48F1-A9DB-7A499777546B}" srcId="{2EF94ED4-1677-45D0-9124-B6F7DAFF06DE}" destId="{95164B9E-6BB6-4EE1-926B-4745A2EDBCBD}" srcOrd="1" destOrd="0" parTransId="{E9C5D4CF-8C84-4690-9E59-EB03CFFABBBA}" sibTransId="{96368163-88F8-47D4-B72B-233EE6090854}"/>
    <dgm:cxn modelId="{A8D3A290-731D-424D-9F45-D79DCFD3D05D}" type="presOf" srcId="{2EF94ED4-1677-45D0-9124-B6F7DAFF06DE}" destId="{24157B6D-429B-4D64-B506-F1FC63A140DB}" srcOrd="0" destOrd="0" presId="urn:microsoft.com/office/officeart/2005/8/layout/vList2"/>
    <dgm:cxn modelId="{66709E32-643D-4D63-81FF-FBB2315B8343}" type="presOf" srcId="{53B9FB42-08AF-408E-A6EF-9F3A63194C70}" destId="{D62C2C60-959B-40B0-9FC6-F1D79CE35AAA}" srcOrd="0" destOrd="0" presId="urn:microsoft.com/office/officeart/2005/8/layout/vList2"/>
    <dgm:cxn modelId="{43071910-CB99-4A55-866E-1263EE72594A}" type="presOf" srcId="{95164B9E-6BB6-4EE1-926B-4745A2EDBCBD}" destId="{760D3BD8-653B-4FC9-9A51-C88567F22A88}" srcOrd="0" destOrd="0" presId="urn:microsoft.com/office/officeart/2005/8/layout/vList2"/>
    <dgm:cxn modelId="{99BAE7A2-C514-4A4E-BF60-B2EB70B10F18}" srcId="{2EF94ED4-1677-45D0-9124-B6F7DAFF06DE}" destId="{53B9FB42-08AF-408E-A6EF-9F3A63194C70}" srcOrd="4" destOrd="0" parTransId="{FB904B24-2450-4FA8-8070-B34A795BA8F4}" sibTransId="{615C8D44-9A55-44F3-9F8F-2EB58CB9866A}"/>
    <dgm:cxn modelId="{85B1D0D5-0674-452F-8A9E-D650FEFAF319}" srcId="{2EF94ED4-1677-45D0-9124-B6F7DAFF06DE}" destId="{F0AE51D5-097B-47E6-98AE-2608E2510043}" srcOrd="0" destOrd="0" parTransId="{7C842727-4B4E-4C83-989A-EA52E1FF8960}" sibTransId="{9B614355-4D1F-4180-A75F-6893F908B04B}"/>
    <dgm:cxn modelId="{6B9C65FE-354D-4AD2-B9D4-093E962FB8A1}" type="presOf" srcId="{F0AE51D5-097B-47E6-98AE-2608E2510043}" destId="{A1CD57CC-B71D-4D23-9819-DD3FA99F3DEA}" srcOrd="0" destOrd="0" presId="urn:microsoft.com/office/officeart/2005/8/layout/vList2"/>
    <dgm:cxn modelId="{CAA6E7C8-0247-4B61-AE3E-0ADE51F35103}" srcId="{2EF94ED4-1677-45D0-9124-B6F7DAFF06DE}" destId="{8C0521D0-E2CF-4AEA-A9A9-2EA1A3016109}" srcOrd="3" destOrd="0" parTransId="{E9D9C1A7-2EA2-4359-99B1-EBB8D16E7027}" sibTransId="{5B3DD80F-F9BD-4460-AC32-1D27E25839A9}"/>
    <dgm:cxn modelId="{13D01EC0-7297-4B5B-924E-02F4F2452419}" type="presOf" srcId="{A87EA58E-E156-44A5-9F4B-A37B8618AED8}" destId="{2424F0FF-F717-4192-8319-33ABE21DB766}" srcOrd="0" destOrd="0" presId="urn:microsoft.com/office/officeart/2005/8/layout/vList2"/>
    <dgm:cxn modelId="{1ED22782-71A6-4733-8659-FBD7CBF0FBC0}" type="presParOf" srcId="{24157B6D-429B-4D64-B506-F1FC63A140DB}" destId="{A1CD57CC-B71D-4D23-9819-DD3FA99F3DEA}" srcOrd="0" destOrd="0" presId="urn:microsoft.com/office/officeart/2005/8/layout/vList2"/>
    <dgm:cxn modelId="{6BA33DC7-BFE3-4C9A-946E-9846731B1274}" type="presParOf" srcId="{24157B6D-429B-4D64-B506-F1FC63A140DB}" destId="{56D68077-FAC1-414A-AC96-6F9D3873961A}" srcOrd="1" destOrd="0" presId="urn:microsoft.com/office/officeart/2005/8/layout/vList2"/>
    <dgm:cxn modelId="{3D887384-6D14-42E4-9F5E-46A4350B4146}" type="presParOf" srcId="{24157B6D-429B-4D64-B506-F1FC63A140DB}" destId="{760D3BD8-653B-4FC9-9A51-C88567F22A88}" srcOrd="2" destOrd="0" presId="urn:microsoft.com/office/officeart/2005/8/layout/vList2"/>
    <dgm:cxn modelId="{E31C6DBD-6E33-4D7E-B819-8F676C217FEF}" type="presParOf" srcId="{24157B6D-429B-4D64-B506-F1FC63A140DB}" destId="{A9C975FF-8D96-49E0-B572-7A6273E844F1}" srcOrd="3" destOrd="0" presId="urn:microsoft.com/office/officeart/2005/8/layout/vList2"/>
    <dgm:cxn modelId="{400FF603-8C25-4ED8-980F-5C96FA6F7F9B}" type="presParOf" srcId="{24157B6D-429B-4D64-B506-F1FC63A140DB}" destId="{2424F0FF-F717-4192-8319-33ABE21DB766}" srcOrd="4" destOrd="0" presId="urn:microsoft.com/office/officeart/2005/8/layout/vList2"/>
    <dgm:cxn modelId="{7CEDFC0D-0175-49ED-86B4-6E76C47B1704}" type="presParOf" srcId="{24157B6D-429B-4D64-B506-F1FC63A140DB}" destId="{FADDDACB-7915-4E5A-B7FD-5291CF7098E3}" srcOrd="5" destOrd="0" presId="urn:microsoft.com/office/officeart/2005/8/layout/vList2"/>
    <dgm:cxn modelId="{6AB93F45-42DC-4086-9659-9779186CA27F}" type="presParOf" srcId="{24157B6D-429B-4D64-B506-F1FC63A140DB}" destId="{258851E7-CD37-42E4-B9F0-C1D0BC664093}" srcOrd="6" destOrd="0" presId="urn:microsoft.com/office/officeart/2005/8/layout/vList2"/>
    <dgm:cxn modelId="{92336A80-2718-45E2-8621-511400E6365F}" type="presParOf" srcId="{24157B6D-429B-4D64-B506-F1FC63A140DB}" destId="{ECD246AD-78A5-44E7-AF8F-1C20FB216F60}" srcOrd="7" destOrd="0" presId="urn:microsoft.com/office/officeart/2005/8/layout/vList2"/>
    <dgm:cxn modelId="{9271B9A4-0CBB-40F4-A4FB-E84EEB86C6C7}" type="presParOf" srcId="{24157B6D-429B-4D64-B506-F1FC63A140DB}" destId="{D62C2C60-959B-40B0-9FC6-F1D79CE35AAA}"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1B0C26-8ED0-49E6-9FDB-08793D201856}" type="doc">
      <dgm:prSet loTypeId="urn:microsoft.com/office/officeart/2005/8/layout/default" loCatId="list" qsTypeId="urn:microsoft.com/office/officeart/2005/8/quickstyle/3d1" qsCatId="3D" csTypeId="urn:microsoft.com/office/officeart/2005/8/colors/accent2_3" csCatId="accent2" phldr="1"/>
      <dgm:spPr/>
      <dgm:t>
        <a:bodyPr/>
        <a:lstStyle/>
        <a:p>
          <a:endParaRPr lang="en-US"/>
        </a:p>
      </dgm:t>
    </dgm:pt>
    <dgm:pt modelId="{527C0E09-0082-465B-9F4F-754EE0DDDA74}">
      <dgm:prSet/>
      <dgm:spPr/>
      <dgm:t>
        <a:bodyPr/>
        <a:lstStyle/>
        <a:p>
          <a:pPr rtl="0"/>
          <a:r>
            <a:rPr lang="en-US" b="1" dirty="0" smtClean="0"/>
            <a:t>Alcoholic Beverages (See Policy and Procedures)</a:t>
          </a:r>
          <a:endParaRPr lang="en-US" dirty="0"/>
        </a:p>
      </dgm:t>
    </dgm:pt>
    <dgm:pt modelId="{AC6522C4-F89C-4610-8EB0-52C670C9B2F5}" type="parTrans" cxnId="{7FAB705D-0A92-4F22-A4F9-5F530ECBE137}">
      <dgm:prSet/>
      <dgm:spPr/>
      <dgm:t>
        <a:bodyPr/>
        <a:lstStyle/>
        <a:p>
          <a:endParaRPr lang="en-US"/>
        </a:p>
      </dgm:t>
    </dgm:pt>
    <dgm:pt modelId="{ADAB1AC6-3740-4652-9D8E-C15066526EF8}" type="sibTrans" cxnId="{7FAB705D-0A92-4F22-A4F9-5F530ECBE137}">
      <dgm:prSet/>
      <dgm:spPr/>
      <dgm:t>
        <a:bodyPr/>
        <a:lstStyle/>
        <a:p>
          <a:endParaRPr lang="en-US"/>
        </a:p>
      </dgm:t>
    </dgm:pt>
    <dgm:pt modelId="{B6E5058B-A19D-4AAC-BFAE-CF9F0941D13D}">
      <dgm:prSet/>
      <dgm:spPr/>
      <dgm:t>
        <a:bodyPr/>
        <a:lstStyle/>
        <a:p>
          <a:pPr rtl="0"/>
          <a:r>
            <a:rPr lang="en-US" b="1" dirty="0" smtClean="0"/>
            <a:t>Advertisement Programs and billboards</a:t>
          </a:r>
          <a:endParaRPr lang="en-US" dirty="0"/>
        </a:p>
      </dgm:t>
    </dgm:pt>
    <dgm:pt modelId="{874E793F-C1D1-4ED7-BC08-D8FEAE28B36E}" type="parTrans" cxnId="{E7C0CB8E-C466-4DED-B42B-37BCEB82F326}">
      <dgm:prSet/>
      <dgm:spPr/>
      <dgm:t>
        <a:bodyPr/>
        <a:lstStyle/>
        <a:p>
          <a:endParaRPr lang="en-US"/>
        </a:p>
      </dgm:t>
    </dgm:pt>
    <dgm:pt modelId="{45A81F7B-A830-4A75-85F4-8FDDBB36BB39}" type="sibTrans" cxnId="{E7C0CB8E-C466-4DED-B42B-37BCEB82F326}">
      <dgm:prSet/>
      <dgm:spPr/>
      <dgm:t>
        <a:bodyPr/>
        <a:lstStyle/>
        <a:p>
          <a:endParaRPr lang="en-US"/>
        </a:p>
      </dgm:t>
    </dgm:pt>
    <dgm:pt modelId="{93EE1FBA-C531-4D3A-813D-47F90A7F2BE0}">
      <dgm:prSet/>
      <dgm:spPr/>
      <dgm:t>
        <a:bodyPr/>
        <a:lstStyle/>
        <a:p>
          <a:pPr rtl="0"/>
          <a:r>
            <a:rPr lang="en-US" b="1" dirty="0" smtClean="0"/>
            <a:t>Award  Plaques</a:t>
          </a:r>
          <a:endParaRPr lang="en-US" dirty="0"/>
        </a:p>
      </dgm:t>
    </dgm:pt>
    <dgm:pt modelId="{3993588A-3A39-41CA-8712-A0B612EFF236}" type="parTrans" cxnId="{073EF163-F7E6-4C9D-A819-A11BDD4BB0F4}">
      <dgm:prSet/>
      <dgm:spPr/>
      <dgm:t>
        <a:bodyPr/>
        <a:lstStyle/>
        <a:p>
          <a:endParaRPr lang="en-US"/>
        </a:p>
      </dgm:t>
    </dgm:pt>
    <dgm:pt modelId="{26DCB2D7-C1A0-40AA-AF6B-2B934DAAD1EB}" type="sibTrans" cxnId="{073EF163-F7E6-4C9D-A819-A11BDD4BB0F4}">
      <dgm:prSet/>
      <dgm:spPr/>
      <dgm:t>
        <a:bodyPr/>
        <a:lstStyle/>
        <a:p>
          <a:endParaRPr lang="en-US"/>
        </a:p>
      </dgm:t>
    </dgm:pt>
    <dgm:pt modelId="{A823BD6F-AE75-4DEB-AEA8-8A91B2DADEF6}">
      <dgm:prSet/>
      <dgm:spPr/>
      <dgm:t>
        <a:bodyPr/>
        <a:lstStyle/>
        <a:p>
          <a:pPr rtl="0"/>
          <a:r>
            <a:rPr lang="en-US" b="1" dirty="0" smtClean="0"/>
            <a:t>Blood Donors</a:t>
          </a:r>
          <a:endParaRPr lang="en-US" dirty="0"/>
        </a:p>
      </dgm:t>
    </dgm:pt>
    <dgm:pt modelId="{F81E355E-1078-4076-951A-8D8D7919EEE2}" type="parTrans" cxnId="{5E1D9A25-CF1C-4806-900D-D325F0232987}">
      <dgm:prSet/>
      <dgm:spPr/>
      <dgm:t>
        <a:bodyPr/>
        <a:lstStyle/>
        <a:p>
          <a:endParaRPr lang="en-US"/>
        </a:p>
      </dgm:t>
    </dgm:pt>
    <dgm:pt modelId="{1835A2B8-EA66-44E4-B426-D3FC76084619}" type="sibTrans" cxnId="{5E1D9A25-CF1C-4806-900D-D325F0232987}">
      <dgm:prSet/>
      <dgm:spPr/>
      <dgm:t>
        <a:bodyPr/>
        <a:lstStyle/>
        <a:p>
          <a:endParaRPr lang="en-US"/>
        </a:p>
      </dgm:t>
    </dgm:pt>
    <dgm:pt modelId="{F7A61ECE-A646-4B9F-9CFB-559378C19150}">
      <dgm:prSet/>
      <dgm:spPr/>
      <dgm:t>
        <a:bodyPr/>
        <a:lstStyle/>
        <a:p>
          <a:pPr rtl="0"/>
          <a:r>
            <a:rPr lang="en-US" b="1" dirty="0" smtClean="0"/>
            <a:t>Books</a:t>
          </a:r>
          <a:endParaRPr lang="en-US" dirty="0"/>
        </a:p>
      </dgm:t>
    </dgm:pt>
    <dgm:pt modelId="{DD81116A-3D64-4609-B84E-AE6330A7260D}" type="parTrans" cxnId="{A33D0B66-4DB1-4888-9CC9-4144EB385602}">
      <dgm:prSet/>
      <dgm:spPr/>
      <dgm:t>
        <a:bodyPr/>
        <a:lstStyle/>
        <a:p>
          <a:endParaRPr lang="en-US"/>
        </a:p>
      </dgm:t>
    </dgm:pt>
    <dgm:pt modelId="{7702C56F-F46F-4636-A42C-EA9985A56303}" type="sibTrans" cxnId="{A33D0B66-4DB1-4888-9CC9-4144EB385602}">
      <dgm:prSet/>
      <dgm:spPr/>
      <dgm:t>
        <a:bodyPr/>
        <a:lstStyle/>
        <a:p>
          <a:endParaRPr lang="en-US"/>
        </a:p>
      </dgm:t>
    </dgm:pt>
    <dgm:pt modelId="{1833B0B9-6F99-4D6E-81A4-9D82CF1E200E}">
      <dgm:prSet/>
      <dgm:spPr/>
      <dgm:t>
        <a:bodyPr/>
        <a:lstStyle/>
        <a:p>
          <a:pPr rtl="0"/>
          <a:r>
            <a:rPr lang="en-US" b="1" dirty="0" smtClean="0"/>
            <a:t>Computer Hardware (less than capital spending limit)</a:t>
          </a:r>
          <a:endParaRPr lang="en-US" dirty="0"/>
        </a:p>
      </dgm:t>
    </dgm:pt>
    <dgm:pt modelId="{0303DA2E-EBC4-442F-9C84-11ACBD888381}" type="parTrans" cxnId="{A36B6CC2-F04D-4F65-AFE9-0452CAFC6758}">
      <dgm:prSet/>
      <dgm:spPr/>
      <dgm:t>
        <a:bodyPr/>
        <a:lstStyle/>
        <a:p>
          <a:endParaRPr lang="en-US"/>
        </a:p>
      </dgm:t>
    </dgm:pt>
    <dgm:pt modelId="{B46AB255-E3E2-4825-9C8C-30FBAFD3AABE}" type="sibTrans" cxnId="{A36B6CC2-F04D-4F65-AFE9-0452CAFC6758}">
      <dgm:prSet/>
      <dgm:spPr/>
      <dgm:t>
        <a:bodyPr/>
        <a:lstStyle/>
        <a:p>
          <a:endParaRPr lang="en-US"/>
        </a:p>
      </dgm:t>
    </dgm:pt>
    <dgm:pt modelId="{CDC2737E-DEB6-417B-BE48-92D247BFA2C6}">
      <dgm:prSet/>
      <dgm:spPr/>
      <dgm:t>
        <a:bodyPr/>
        <a:lstStyle/>
        <a:p>
          <a:pPr rtl="0"/>
          <a:r>
            <a:rPr lang="en-US" b="1" dirty="0" smtClean="0"/>
            <a:t>Computer Programs and Licensing (less than capital spending limit)</a:t>
          </a:r>
          <a:endParaRPr lang="en-US" dirty="0"/>
        </a:p>
      </dgm:t>
    </dgm:pt>
    <dgm:pt modelId="{0EA0F141-138F-4B79-8D89-54D7E2396ED4}" type="parTrans" cxnId="{4B6FFFD9-A8C0-4408-B31F-828E7EEAFEC4}">
      <dgm:prSet/>
      <dgm:spPr/>
      <dgm:t>
        <a:bodyPr/>
        <a:lstStyle/>
        <a:p>
          <a:endParaRPr lang="en-US"/>
        </a:p>
      </dgm:t>
    </dgm:pt>
    <dgm:pt modelId="{44BC97FF-E9F6-415E-A682-B71BCA6B892A}" type="sibTrans" cxnId="{4B6FFFD9-A8C0-4408-B31F-828E7EEAFEC4}">
      <dgm:prSet/>
      <dgm:spPr/>
      <dgm:t>
        <a:bodyPr/>
        <a:lstStyle/>
        <a:p>
          <a:endParaRPr lang="en-US"/>
        </a:p>
      </dgm:t>
    </dgm:pt>
    <dgm:pt modelId="{2AEB0B3A-E25B-4B9E-A1B1-646691F15FFB}">
      <dgm:prSet/>
      <dgm:spPr/>
      <dgm:t>
        <a:bodyPr/>
        <a:lstStyle/>
        <a:p>
          <a:pPr rtl="0"/>
          <a:r>
            <a:rPr lang="en-US" b="1" dirty="0" smtClean="0"/>
            <a:t>Employment Agency Temporary Services</a:t>
          </a:r>
          <a:endParaRPr lang="en-US" dirty="0"/>
        </a:p>
      </dgm:t>
    </dgm:pt>
    <dgm:pt modelId="{53F8582E-5494-4E41-841D-523A86D5DBAF}" type="parTrans" cxnId="{0CE232D1-5469-47E4-8DAB-ED485A10CB79}">
      <dgm:prSet/>
      <dgm:spPr/>
      <dgm:t>
        <a:bodyPr/>
        <a:lstStyle/>
        <a:p>
          <a:endParaRPr lang="en-US"/>
        </a:p>
      </dgm:t>
    </dgm:pt>
    <dgm:pt modelId="{0248C97A-F8FF-4152-9BCE-F1B3E99CBBCC}" type="sibTrans" cxnId="{0CE232D1-5469-47E4-8DAB-ED485A10CB79}">
      <dgm:prSet/>
      <dgm:spPr/>
      <dgm:t>
        <a:bodyPr/>
        <a:lstStyle/>
        <a:p>
          <a:endParaRPr lang="en-US"/>
        </a:p>
      </dgm:t>
    </dgm:pt>
    <dgm:pt modelId="{B81269A6-EC62-41E6-9AD2-167C778521AB}">
      <dgm:prSet/>
      <dgm:spPr/>
      <dgm:t>
        <a:bodyPr/>
        <a:lstStyle/>
        <a:p>
          <a:pPr rtl="0"/>
          <a:r>
            <a:rPr lang="en-US" b="1" dirty="0" smtClean="0"/>
            <a:t>Equipment (One-time Rental/Payment ) </a:t>
          </a:r>
          <a:endParaRPr lang="en-US" dirty="0"/>
        </a:p>
      </dgm:t>
    </dgm:pt>
    <dgm:pt modelId="{94B27820-6A29-4ACD-BF92-F83ACD5F8C06}" type="parTrans" cxnId="{3D7E33D8-FD88-431E-ADEB-4631FD988166}">
      <dgm:prSet/>
      <dgm:spPr/>
      <dgm:t>
        <a:bodyPr/>
        <a:lstStyle/>
        <a:p>
          <a:endParaRPr lang="en-US"/>
        </a:p>
      </dgm:t>
    </dgm:pt>
    <dgm:pt modelId="{90FE444B-E7BE-4B16-8FE3-04EFF778E088}" type="sibTrans" cxnId="{3D7E33D8-FD88-431E-ADEB-4631FD988166}">
      <dgm:prSet/>
      <dgm:spPr/>
      <dgm:t>
        <a:bodyPr/>
        <a:lstStyle/>
        <a:p>
          <a:endParaRPr lang="en-US"/>
        </a:p>
      </dgm:t>
    </dgm:pt>
    <dgm:pt modelId="{AA6B1C65-6288-4768-841E-67A54A8E58C6}">
      <dgm:prSet/>
      <dgm:spPr/>
      <dgm:t>
        <a:bodyPr/>
        <a:lstStyle/>
        <a:p>
          <a:pPr rtl="0"/>
          <a:r>
            <a:rPr lang="en-US" b="1" dirty="0" smtClean="0"/>
            <a:t>Flowers</a:t>
          </a:r>
          <a:endParaRPr lang="en-US" dirty="0"/>
        </a:p>
      </dgm:t>
    </dgm:pt>
    <dgm:pt modelId="{6B5B701D-959B-45E5-964F-D0491E095F28}" type="parTrans" cxnId="{565A4B5E-3D8D-4663-A15E-CF32FAB6D014}">
      <dgm:prSet/>
      <dgm:spPr/>
      <dgm:t>
        <a:bodyPr/>
        <a:lstStyle/>
        <a:p>
          <a:endParaRPr lang="en-US"/>
        </a:p>
      </dgm:t>
    </dgm:pt>
    <dgm:pt modelId="{F5F5F42A-6360-4EEE-861D-DC3A00691F48}" type="sibTrans" cxnId="{565A4B5E-3D8D-4663-A15E-CF32FAB6D014}">
      <dgm:prSet/>
      <dgm:spPr/>
      <dgm:t>
        <a:bodyPr/>
        <a:lstStyle/>
        <a:p>
          <a:endParaRPr lang="en-US"/>
        </a:p>
      </dgm:t>
    </dgm:pt>
    <dgm:pt modelId="{68FB66DE-7A7A-48D5-8ECD-0B7774FEA4A6}">
      <dgm:prSet/>
      <dgm:spPr/>
      <dgm:t>
        <a:bodyPr/>
        <a:lstStyle/>
        <a:p>
          <a:pPr rtl="0"/>
          <a:r>
            <a:rPr lang="en-US" b="1" dirty="0" smtClean="0"/>
            <a:t>Food for Business Meals, Office Functions and Recruitment</a:t>
          </a:r>
          <a:endParaRPr lang="en-US" dirty="0"/>
        </a:p>
      </dgm:t>
    </dgm:pt>
    <dgm:pt modelId="{4A7C2031-3307-437D-9F2E-FA0FE681EF1E}" type="parTrans" cxnId="{703F084A-8495-46A5-9C3B-9900B496ACFF}">
      <dgm:prSet/>
      <dgm:spPr/>
      <dgm:t>
        <a:bodyPr/>
        <a:lstStyle/>
        <a:p>
          <a:endParaRPr lang="en-US"/>
        </a:p>
      </dgm:t>
    </dgm:pt>
    <dgm:pt modelId="{FCC8811A-04E1-4FF0-93EB-958B5E31435B}" type="sibTrans" cxnId="{703F084A-8495-46A5-9C3B-9900B496ACFF}">
      <dgm:prSet/>
      <dgm:spPr/>
      <dgm:t>
        <a:bodyPr/>
        <a:lstStyle/>
        <a:p>
          <a:endParaRPr lang="en-US"/>
        </a:p>
      </dgm:t>
    </dgm:pt>
    <dgm:pt modelId="{7EB3FDF3-A450-47A0-9289-681F5618791E}">
      <dgm:prSet/>
      <dgm:spPr/>
      <dgm:t>
        <a:bodyPr/>
        <a:lstStyle/>
        <a:p>
          <a:pPr rtl="0"/>
          <a:r>
            <a:rPr lang="en-US" b="1" dirty="0" smtClean="0"/>
            <a:t>Freight</a:t>
          </a:r>
          <a:endParaRPr lang="en-US" dirty="0"/>
        </a:p>
      </dgm:t>
    </dgm:pt>
    <dgm:pt modelId="{4626C4CA-D670-4EF4-9B86-7F7D6A234839}" type="parTrans" cxnId="{6B43FBAD-FF7B-41B8-B0A8-C03F0C02EFA2}">
      <dgm:prSet/>
      <dgm:spPr/>
      <dgm:t>
        <a:bodyPr/>
        <a:lstStyle/>
        <a:p>
          <a:endParaRPr lang="en-US"/>
        </a:p>
      </dgm:t>
    </dgm:pt>
    <dgm:pt modelId="{CCAC31A7-FD53-4454-904C-A2448E3A5ADC}" type="sibTrans" cxnId="{6B43FBAD-FF7B-41B8-B0A8-C03F0C02EFA2}">
      <dgm:prSet/>
      <dgm:spPr/>
      <dgm:t>
        <a:bodyPr/>
        <a:lstStyle/>
        <a:p>
          <a:endParaRPr lang="en-US"/>
        </a:p>
      </dgm:t>
    </dgm:pt>
    <dgm:pt modelId="{F0B23D3E-3AB0-44F2-8374-8199D4748EBE}">
      <dgm:prSet/>
      <dgm:spPr/>
      <dgm:t>
        <a:bodyPr/>
        <a:lstStyle/>
        <a:p>
          <a:pPr rtl="0"/>
          <a:r>
            <a:rPr lang="en-US" b="1" dirty="0" smtClean="0"/>
            <a:t>Insurable  Equipment ($1000-$4999)</a:t>
          </a:r>
          <a:endParaRPr lang="en-US" dirty="0"/>
        </a:p>
      </dgm:t>
    </dgm:pt>
    <dgm:pt modelId="{9ECB3945-76C0-435F-A3E4-F763797C7120}" type="parTrans" cxnId="{92B71E78-3CBB-46D7-9D45-8856AC5FABB5}">
      <dgm:prSet/>
      <dgm:spPr/>
      <dgm:t>
        <a:bodyPr/>
        <a:lstStyle/>
        <a:p>
          <a:endParaRPr lang="en-US"/>
        </a:p>
      </dgm:t>
    </dgm:pt>
    <dgm:pt modelId="{9480ED44-8A0A-4474-A62D-C915E54528DB}" type="sibTrans" cxnId="{92B71E78-3CBB-46D7-9D45-8856AC5FABB5}">
      <dgm:prSet/>
      <dgm:spPr/>
      <dgm:t>
        <a:bodyPr/>
        <a:lstStyle/>
        <a:p>
          <a:endParaRPr lang="en-US"/>
        </a:p>
      </dgm:t>
    </dgm:pt>
    <dgm:pt modelId="{20AC6365-4802-4B0E-8C76-89A1E806BCAF}">
      <dgm:prSet/>
      <dgm:spPr/>
      <dgm:t>
        <a:bodyPr/>
        <a:lstStyle/>
        <a:p>
          <a:pPr rtl="0"/>
          <a:r>
            <a:rPr lang="en-US" b="1" dirty="0" smtClean="0"/>
            <a:t>Lab/Office Supplies</a:t>
          </a:r>
          <a:endParaRPr lang="en-US" dirty="0"/>
        </a:p>
      </dgm:t>
    </dgm:pt>
    <dgm:pt modelId="{9802DA7A-998C-4E0B-A4BF-1F075DDD630E}" type="parTrans" cxnId="{C5361FF6-1D0C-4FE9-825A-DB972025F277}">
      <dgm:prSet/>
      <dgm:spPr/>
      <dgm:t>
        <a:bodyPr/>
        <a:lstStyle/>
        <a:p>
          <a:endParaRPr lang="en-US"/>
        </a:p>
      </dgm:t>
    </dgm:pt>
    <dgm:pt modelId="{2DA862B9-270A-45B4-AC43-93D86D7A2C3E}" type="sibTrans" cxnId="{C5361FF6-1D0C-4FE9-825A-DB972025F277}">
      <dgm:prSet/>
      <dgm:spPr/>
      <dgm:t>
        <a:bodyPr/>
        <a:lstStyle/>
        <a:p>
          <a:endParaRPr lang="en-US"/>
        </a:p>
      </dgm:t>
    </dgm:pt>
    <dgm:pt modelId="{1DFF1629-EE6C-431B-A1BA-0EA0E585779A}">
      <dgm:prSet/>
      <dgm:spPr/>
      <dgm:t>
        <a:bodyPr/>
        <a:lstStyle/>
        <a:p>
          <a:pPr rtl="0"/>
          <a:r>
            <a:rPr lang="en-US" b="1" dirty="0" smtClean="0"/>
            <a:t>Maintenance Agreements</a:t>
          </a:r>
          <a:endParaRPr lang="en-US" dirty="0"/>
        </a:p>
      </dgm:t>
    </dgm:pt>
    <dgm:pt modelId="{29398B5B-7593-451E-AEE7-741014E227C5}" type="parTrans" cxnId="{965E8136-BF14-4182-A098-076945DC3DFE}">
      <dgm:prSet/>
      <dgm:spPr/>
      <dgm:t>
        <a:bodyPr/>
        <a:lstStyle/>
        <a:p>
          <a:endParaRPr lang="en-US"/>
        </a:p>
      </dgm:t>
    </dgm:pt>
    <dgm:pt modelId="{0A2D8D8D-CDB6-4689-AC7B-69FE78E80F31}" type="sibTrans" cxnId="{965E8136-BF14-4182-A098-076945DC3DFE}">
      <dgm:prSet/>
      <dgm:spPr/>
      <dgm:t>
        <a:bodyPr/>
        <a:lstStyle/>
        <a:p>
          <a:endParaRPr lang="en-US"/>
        </a:p>
      </dgm:t>
    </dgm:pt>
    <dgm:pt modelId="{1BE53AD9-1F9F-425F-A5EA-F726F12DAA96}">
      <dgm:prSet/>
      <dgm:spPr/>
      <dgm:t>
        <a:bodyPr/>
        <a:lstStyle/>
        <a:p>
          <a:pPr rtl="0"/>
          <a:r>
            <a:rPr lang="en-US" b="1" dirty="0" smtClean="0"/>
            <a:t>Medical Services</a:t>
          </a:r>
          <a:endParaRPr lang="en-US" dirty="0"/>
        </a:p>
      </dgm:t>
    </dgm:pt>
    <dgm:pt modelId="{D69F1314-1ACB-45AC-8C60-7982C6CA58C0}" type="parTrans" cxnId="{2535AA34-BDA5-4663-B75A-35A6024C1C4B}">
      <dgm:prSet/>
      <dgm:spPr/>
      <dgm:t>
        <a:bodyPr/>
        <a:lstStyle/>
        <a:p>
          <a:endParaRPr lang="en-US"/>
        </a:p>
      </dgm:t>
    </dgm:pt>
    <dgm:pt modelId="{C235F163-EA90-4E0F-8752-D1FE91D0D06A}" type="sibTrans" cxnId="{2535AA34-BDA5-4663-B75A-35A6024C1C4B}">
      <dgm:prSet/>
      <dgm:spPr/>
      <dgm:t>
        <a:bodyPr/>
        <a:lstStyle/>
        <a:p>
          <a:endParaRPr lang="en-US"/>
        </a:p>
      </dgm:t>
    </dgm:pt>
    <dgm:pt modelId="{25FDA6ED-09DD-4605-A19F-5A6092C5612F}">
      <dgm:prSet/>
      <dgm:spPr/>
      <dgm:t>
        <a:bodyPr/>
        <a:lstStyle/>
        <a:p>
          <a:pPr rtl="0"/>
          <a:r>
            <a:rPr lang="en-US" b="1" dirty="0" smtClean="0"/>
            <a:t>Printing &amp; Copying or Photographic Slide Reproduction</a:t>
          </a:r>
          <a:endParaRPr lang="en-US" dirty="0"/>
        </a:p>
      </dgm:t>
    </dgm:pt>
    <dgm:pt modelId="{B186E317-7459-42F8-96B6-EF454D6D4088}" type="parTrans" cxnId="{2E13CD29-97E1-4603-A97E-1841A31E6534}">
      <dgm:prSet/>
      <dgm:spPr/>
      <dgm:t>
        <a:bodyPr/>
        <a:lstStyle/>
        <a:p>
          <a:endParaRPr lang="en-US"/>
        </a:p>
      </dgm:t>
    </dgm:pt>
    <dgm:pt modelId="{0E082242-BE37-4FAA-AC82-ABF208D8908A}" type="sibTrans" cxnId="{2E13CD29-97E1-4603-A97E-1841A31E6534}">
      <dgm:prSet/>
      <dgm:spPr/>
      <dgm:t>
        <a:bodyPr/>
        <a:lstStyle/>
        <a:p>
          <a:endParaRPr lang="en-US"/>
        </a:p>
      </dgm:t>
    </dgm:pt>
    <dgm:pt modelId="{7A2890F3-E15F-4D1E-9361-A6BFFEACBB21}">
      <dgm:prSet/>
      <dgm:spPr/>
      <dgm:t>
        <a:bodyPr/>
        <a:lstStyle/>
        <a:p>
          <a:pPr rtl="0"/>
          <a:r>
            <a:rPr lang="en-US" b="1" dirty="0" smtClean="0"/>
            <a:t>Restaurants (Banquets and Catering)</a:t>
          </a:r>
          <a:endParaRPr lang="en-US" dirty="0"/>
        </a:p>
      </dgm:t>
    </dgm:pt>
    <dgm:pt modelId="{43193605-FFB7-41B4-AFE6-F78A5642CC6A}" type="parTrans" cxnId="{DA6510AC-0736-4E7D-8468-A422DC76623B}">
      <dgm:prSet/>
      <dgm:spPr/>
      <dgm:t>
        <a:bodyPr/>
        <a:lstStyle/>
        <a:p>
          <a:endParaRPr lang="en-US"/>
        </a:p>
      </dgm:t>
    </dgm:pt>
    <dgm:pt modelId="{800997C8-8879-4ACD-B0F6-86EFC9E431BC}" type="sibTrans" cxnId="{DA6510AC-0736-4E7D-8468-A422DC76623B}">
      <dgm:prSet/>
      <dgm:spPr/>
      <dgm:t>
        <a:bodyPr/>
        <a:lstStyle/>
        <a:p>
          <a:endParaRPr lang="en-US"/>
        </a:p>
      </dgm:t>
    </dgm:pt>
    <dgm:pt modelId="{18D29D58-7981-4277-BF29-29945BDC6227}">
      <dgm:prSet/>
      <dgm:spPr/>
      <dgm:t>
        <a:bodyPr/>
        <a:lstStyle/>
        <a:p>
          <a:pPr rtl="0"/>
          <a:r>
            <a:rPr lang="en-US" b="1" dirty="0" smtClean="0"/>
            <a:t>Services such as Repairs (custodial and plant maintenance)</a:t>
          </a:r>
          <a:endParaRPr lang="en-US" dirty="0"/>
        </a:p>
      </dgm:t>
    </dgm:pt>
    <dgm:pt modelId="{11689CDF-3962-4EDC-86F6-4EF30A03B0FB}" type="parTrans" cxnId="{B607E4B7-FF2F-44C5-B279-C30C4893800D}">
      <dgm:prSet/>
      <dgm:spPr/>
      <dgm:t>
        <a:bodyPr/>
        <a:lstStyle/>
        <a:p>
          <a:endParaRPr lang="en-US"/>
        </a:p>
      </dgm:t>
    </dgm:pt>
    <dgm:pt modelId="{EC5C820D-FE82-4268-BF19-95EA495A8804}" type="sibTrans" cxnId="{B607E4B7-FF2F-44C5-B279-C30C4893800D}">
      <dgm:prSet/>
      <dgm:spPr/>
      <dgm:t>
        <a:bodyPr/>
        <a:lstStyle/>
        <a:p>
          <a:endParaRPr lang="en-US"/>
        </a:p>
      </dgm:t>
    </dgm:pt>
    <dgm:pt modelId="{598CEF70-AD75-45EC-BB67-B8A006197222}">
      <dgm:prSet/>
      <dgm:spPr/>
      <dgm:t>
        <a:bodyPr/>
        <a:lstStyle/>
        <a:p>
          <a:pPr rtl="0"/>
          <a:r>
            <a:rPr lang="en-US" b="1" dirty="0" smtClean="0"/>
            <a:t>Vehicle Rentals</a:t>
          </a:r>
          <a:endParaRPr lang="en-US" b="1" dirty="0"/>
        </a:p>
      </dgm:t>
    </dgm:pt>
    <dgm:pt modelId="{ADC56152-CAC2-4159-A4DC-E54E91D4A158}" type="parTrans" cxnId="{AB976A05-535C-4407-BC96-F65FFF045EBC}">
      <dgm:prSet/>
      <dgm:spPr/>
      <dgm:t>
        <a:bodyPr/>
        <a:lstStyle/>
        <a:p>
          <a:endParaRPr lang="en-US"/>
        </a:p>
      </dgm:t>
    </dgm:pt>
    <dgm:pt modelId="{67C5F6A1-07BF-456F-96CE-598187DBFBC6}" type="sibTrans" cxnId="{AB976A05-535C-4407-BC96-F65FFF045EBC}">
      <dgm:prSet/>
      <dgm:spPr/>
      <dgm:t>
        <a:bodyPr/>
        <a:lstStyle/>
        <a:p>
          <a:endParaRPr lang="en-US"/>
        </a:p>
      </dgm:t>
    </dgm:pt>
    <dgm:pt modelId="{16706069-74EE-4ACB-A4C9-1EC5CBFD1CC9}" type="pres">
      <dgm:prSet presAssocID="{4F1B0C26-8ED0-49E6-9FDB-08793D201856}" presName="diagram" presStyleCnt="0">
        <dgm:presLayoutVars>
          <dgm:dir/>
          <dgm:resizeHandles val="exact"/>
        </dgm:presLayoutVars>
      </dgm:prSet>
      <dgm:spPr/>
      <dgm:t>
        <a:bodyPr/>
        <a:lstStyle/>
        <a:p>
          <a:endParaRPr lang="en-US"/>
        </a:p>
      </dgm:t>
    </dgm:pt>
    <dgm:pt modelId="{39C13233-7D40-47B6-BC16-BF9EE8514F60}" type="pres">
      <dgm:prSet presAssocID="{527C0E09-0082-465B-9F4F-754EE0DDDA74}" presName="node" presStyleLbl="node1" presStyleIdx="0" presStyleCnt="20">
        <dgm:presLayoutVars>
          <dgm:bulletEnabled val="1"/>
        </dgm:presLayoutVars>
      </dgm:prSet>
      <dgm:spPr/>
      <dgm:t>
        <a:bodyPr/>
        <a:lstStyle/>
        <a:p>
          <a:endParaRPr lang="en-US"/>
        </a:p>
      </dgm:t>
    </dgm:pt>
    <dgm:pt modelId="{C2948DEA-5D46-45D8-9CD6-5E0E0B923A65}" type="pres">
      <dgm:prSet presAssocID="{ADAB1AC6-3740-4652-9D8E-C15066526EF8}" presName="sibTrans" presStyleCnt="0"/>
      <dgm:spPr/>
    </dgm:pt>
    <dgm:pt modelId="{ADED9AF1-38C1-451B-9C5C-D6DA63364907}" type="pres">
      <dgm:prSet presAssocID="{B6E5058B-A19D-4AAC-BFAE-CF9F0941D13D}" presName="node" presStyleLbl="node1" presStyleIdx="1" presStyleCnt="20">
        <dgm:presLayoutVars>
          <dgm:bulletEnabled val="1"/>
        </dgm:presLayoutVars>
      </dgm:prSet>
      <dgm:spPr/>
      <dgm:t>
        <a:bodyPr/>
        <a:lstStyle/>
        <a:p>
          <a:endParaRPr lang="en-US"/>
        </a:p>
      </dgm:t>
    </dgm:pt>
    <dgm:pt modelId="{B6FC1792-3C70-4F7E-A0AF-AA384AD86A3F}" type="pres">
      <dgm:prSet presAssocID="{45A81F7B-A830-4A75-85F4-8FDDBB36BB39}" presName="sibTrans" presStyleCnt="0"/>
      <dgm:spPr/>
    </dgm:pt>
    <dgm:pt modelId="{7C9203F2-29DC-4A67-BE83-92A03F7E811A}" type="pres">
      <dgm:prSet presAssocID="{93EE1FBA-C531-4D3A-813D-47F90A7F2BE0}" presName="node" presStyleLbl="node1" presStyleIdx="2" presStyleCnt="20">
        <dgm:presLayoutVars>
          <dgm:bulletEnabled val="1"/>
        </dgm:presLayoutVars>
      </dgm:prSet>
      <dgm:spPr/>
      <dgm:t>
        <a:bodyPr/>
        <a:lstStyle/>
        <a:p>
          <a:endParaRPr lang="en-US"/>
        </a:p>
      </dgm:t>
    </dgm:pt>
    <dgm:pt modelId="{D4B3B380-3128-4530-A168-D03FE8BF3DF6}" type="pres">
      <dgm:prSet presAssocID="{26DCB2D7-C1A0-40AA-AF6B-2B934DAAD1EB}" presName="sibTrans" presStyleCnt="0"/>
      <dgm:spPr/>
    </dgm:pt>
    <dgm:pt modelId="{64E53BB2-5163-4D41-BAC5-78A87CD18BBB}" type="pres">
      <dgm:prSet presAssocID="{A823BD6F-AE75-4DEB-AEA8-8A91B2DADEF6}" presName="node" presStyleLbl="node1" presStyleIdx="3" presStyleCnt="20">
        <dgm:presLayoutVars>
          <dgm:bulletEnabled val="1"/>
        </dgm:presLayoutVars>
      </dgm:prSet>
      <dgm:spPr/>
      <dgm:t>
        <a:bodyPr/>
        <a:lstStyle/>
        <a:p>
          <a:endParaRPr lang="en-US"/>
        </a:p>
      </dgm:t>
    </dgm:pt>
    <dgm:pt modelId="{E553F45F-E236-469D-830E-13AEC16E8372}" type="pres">
      <dgm:prSet presAssocID="{1835A2B8-EA66-44E4-B426-D3FC76084619}" presName="sibTrans" presStyleCnt="0"/>
      <dgm:spPr/>
    </dgm:pt>
    <dgm:pt modelId="{D19F7030-C173-4AF0-9FAD-952F2AD2681A}" type="pres">
      <dgm:prSet presAssocID="{F7A61ECE-A646-4B9F-9CFB-559378C19150}" presName="node" presStyleLbl="node1" presStyleIdx="4" presStyleCnt="20">
        <dgm:presLayoutVars>
          <dgm:bulletEnabled val="1"/>
        </dgm:presLayoutVars>
      </dgm:prSet>
      <dgm:spPr/>
      <dgm:t>
        <a:bodyPr/>
        <a:lstStyle/>
        <a:p>
          <a:endParaRPr lang="en-US"/>
        </a:p>
      </dgm:t>
    </dgm:pt>
    <dgm:pt modelId="{05673861-1840-4471-9D58-A77BB919B1BC}" type="pres">
      <dgm:prSet presAssocID="{7702C56F-F46F-4636-A42C-EA9985A56303}" presName="sibTrans" presStyleCnt="0"/>
      <dgm:spPr/>
    </dgm:pt>
    <dgm:pt modelId="{60088E36-B1B0-44C6-B2B8-B5A1E299F283}" type="pres">
      <dgm:prSet presAssocID="{1833B0B9-6F99-4D6E-81A4-9D82CF1E200E}" presName="node" presStyleLbl="node1" presStyleIdx="5" presStyleCnt="20">
        <dgm:presLayoutVars>
          <dgm:bulletEnabled val="1"/>
        </dgm:presLayoutVars>
      </dgm:prSet>
      <dgm:spPr/>
      <dgm:t>
        <a:bodyPr/>
        <a:lstStyle/>
        <a:p>
          <a:endParaRPr lang="en-US"/>
        </a:p>
      </dgm:t>
    </dgm:pt>
    <dgm:pt modelId="{B6D4EBB4-DBB2-45A5-907E-991271B2962D}" type="pres">
      <dgm:prSet presAssocID="{B46AB255-E3E2-4825-9C8C-30FBAFD3AABE}" presName="sibTrans" presStyleCnt="0"/>
      <dgm:spPr/>
    </dgm:pt>
    <dgm:pt modelId="{4C9C902A-A5BC-4C7F-8F4A-DCAB53920F50}" type="pres">
      <dgm:prSet presAssocID="{CDC2737E-DEB6-417B-BE48-92D247BFA2C6}" presName="node" presStyleLbl="node1" presStyleIdx="6" presStyleCnt="20">
        <dgm:presLayoutVars>
          <dgm:bulletEnabled val="1"/>
        </dgm:presLayoutVars>
      </dgm:prSet>
      <dgm:spPr/>
      <dgm:t>
        <a:bodyPr/>
        <a:lstStyle/>
        <a:p>
          <a:endParaRPr lang="en-US"/>
        </a:p>
      </dgm:t>
    </dgm:pt>
    <dgm:pt modelId="{E5C3DF99-2A37-4B14-8A11-1CB9E6D029F7}" type="pres">
      <dgm:prSet presAssocID="{44BC97FF-E9F6-415E-A682-B71BCA6B892A}" presName="sibTrans" presStyleCnt="0"/>
      <dgm:spPr/>
    </dgm:pt>
    <dgm:pt modelId="{F0273242-2372-4E66-A6D5-4A635EA0954C}" type="pres">
      <dgm:prSet presAssocID="{2AEB0B3A-E25B-4B9E-A1B1-646691F15FFB}" presName="node" presStyleLbl="node1" presStyleIdx="7" presStyleCnt="20">
        <dgm:presLayoutVars>
          <dgm:bulletEnabled val="1"/>
        </dgm:presLayoutVars>
      </dgm:prSet>
      <dgm:spPr/>
      <dgm:t>
        <a:bodyPr/>
        <a:lstStyle/>
        <a:p>
          <a:endParaRPr lang="en-US"/>
        </a:p>
      </dgm:t>
    </dgm:pt>
    <dgm:pt modelId="{28104E77-3E51-447D-96ED-AD116274D0AC}" type="pres">
      <dgm:prSet presAssocID="{0248C97A-F8FF-4152-9BCE-F1B3E99CBBCC}" presName="sibTrans" presStyleCnt="0"/>
      <dgm:spPr/>
    </dgm:pt>
    <dgm:pt modelId="{BCC4ADA5-9A5B-4A6C-A825-53A742920DA8}" type="pres">
      <dgm:prSet presAssocID="{B81269A6-EC62-41E6-9AD2-167C778521AB}" presName="node" presStyleLbl="node1" presStyleIdx="8" presStyleCnt="20">
        <dgm:presLayoutVars>
          <dgm:bulletEnabled val="1"/>
        </dgm:presLayoutVars>
      </dgm:prSet>
      <dgm:spPr/>
      <dgm:t>
        <a:bodyPr/>
        <a:lstStyle/>
        <a:p>
          <a:endParaRPr lang="en-US"/>
        </a:p>
      </dgm:t>
    </dgm:pt>
    <dgm:pt modelId="{16D1E86A-0C41-4027-A342-462585672A02}" type="pres">
      <dgm:prSet presAssocID="{90FE444B-E7BE-4B16-8FE3-04EFF778E088}" presName="sibTrans" presStyleCnt="0"/>
      <dgm:spPr/>
    </dgm:pt>
    <dgm:pt modelId="{978FDE37-05B0-443C-A9DD-D8AA59C0A1BC}" type="pres">
      <dgm:prSet presAssocID="{AA6B1C65-6288-4768-841E-67A54A8E58C6}" presName="node" presStyleLbl="node1" presStyleIdx="9" presStyleCnt="20">
        <dgm:presLayoutVars>
          <dgm:bulletEnabled val="1"/>
        </dgm:presLayoutVars>
      </dgm:prSet>
      <dgm:spPr/>
      <dgm:t>
        <a:bodyPr/>
        <a:lstStyle/>
        <a:p>
          <a:endParaRPr lang="en-US"/>
        </a:p>
      </dgm:t>
    </dgm:pt>
    <dgm:pt modelId="{58B8850D-FA70-43AA-B97C-8E974AD1398A}" type="pres">
      <dgm:prSet presAssocID="{F5F5F42A-6360-4EEE-861D-DC3A00691F48}" presName="sibTrans" presStyleCnt="0"/>
      <dgm:spPr/>
    </dgm:pt>
    <dgm:pt modelId="{ABD70601-D52F-4E87-AF5D-7C88530B8175}" type="pres">
      <dgm:prSet presAssocID="{68FB66DE-7A7A-48D5-8ECD-0B7774FEA4A6}" presName="node" presStyleLbl="node1" presStyleIdx="10" presStyleCnt="20">
        <dgm:presLayoutVars>
          <dgm:bulletEnabled val="1"/>
        </dgm:presLayoutVars>
      </dgm:prSet>
      <dgm:spPr/>
      <dgm:t>
        <a:bodyPr/>
        <a:lstStyle/>
        <a:p>
          <a:endParaRPr lang="en-US"/>
        </a:p>
      </dgm:t>
    </dgm:pt>
    <dgm:pt modelId="{8FC4BCFF-42F8-4D11-B99D-81995DF9DE88}" type="pres">
      <dgm:prSet presAssocID="{FCC8811A-04E1-4FF0-93EB-958B5E31435B}" presName="sibTrans" presStyleCnt="0"/>
      <dgm:spPr/>
    </dgm:pt>
    <dgm:pt modelId="{57B96A0E-16C4-43A5-9A27-7528601740B7}" type="pres">
      <dgm:prSet presAssocID="{7EB3FDF3-A450-47A0-9289-681F5618791E}" presName="node" presStyleLbl="node1" presStyleIdx="11" presStyleCnt="20">
        <dgm:presLayoutVars>
          <dgm:bulletEnabled val="1"/>
        </dgm:presLayoutVars>
      </dgm:prSet>
      <dgm:spPr/>
      <dgm:t>
        <a:bodyPr/>
        <a:lstStyle/>
        <a:p>
          <a:endParaRPr lang="en-US"/>
        </a:p>
      </dgm:t>
    </dgm:pt>
    <dgm:pt modelId="{BD6F521D-F601-4906-8A3B-6418C9C86C63}" type="pres">
      <dgm:prSet presAssocID="{CCAC31A7-FD53-4454-904C-A2448E3A5ADC}" presName="sibTrans" presStyleCnt="0"/>
      <dgm:spPr/>
    </dgm:pt>
    <dgm:pt modelId="{9DA4FA4C-E540-45E5-8FBA-A46C0E1E0E62}" type="pres">
      <dgm:prSet presAssocID="{F0B23D3E-3AB0-44F2-8374-8199D4748EBE}" presName="node" presStyleLbl="node1" presStyleIdx="12" presStyleCnt="20">
        <dgm:presLayoutVars>
          <dgm:bulletEnabled val="1"/>
        </dgm:presLayoutVars>
      </dgm:prSet>
      <dgm:spPr/>
      <dgm:t>
        <a:bodyPr/>
        <a:lstStyle/>
        <a:p>
          <a:endParaRPr lang="en-US"/>
        </a:p>
      </dgm:t>
    </dgm:pt>
    <dgm:pt modelId="{941E0468-EBC4-471F-BF95-6D3226737615}" type="pres">
      <dgm:prSet presAssocID="{9480ED44-8A0A-4474-A62D-C915E54528DB}" presName="sibTrans" presStyleCnt="0"/>
      <dgm:spPr/>
    </dgm:pt>
    <dgm:pt modelId="{8CFCD66D-517B-4A57-936B-FC7F13DC794C}" type="pres">
      <dgm:prSet presAssocID="{20AC6365-4802-4B0E-8C76-89A1E806BCAF}" presName="node" presStyleLbl="node1" presStyleIdx="13" presStyleCnt="20">
        <dgm:presLayoutVars>
          <dgm:bulletEnabled val="1"/>
        </dgm:presLayoutVars>
      </dgm:prSet>
      <dgm:spPr/>
      <dgm:t>
        <a:bodyPr/>
        <a:lstStyle/>
        <a:p>
          <a:endParaRPr lang="en-US"/>
        </a:p>
      </dgm:t>
    </dgm:pt>
    <dgm:pt modelId="{35A8D109-D21B-4867-893C-C6D148DACE02}" type="pres">
      <dgm:prSet presAssocID="{2DA862B9-270A-45B4-AC43-93D86D7A2C3E}" presName="sibTrans" presStyleCnt="0"/>
      <dgm:spPr/>
    </dgm:pt>
    <dgm:pt modelId="{8B3EBCCE-CA3E-4928-8075-C59E9B3A8484}" type="pres">
      <dgm:prSet presAssocID="{1DFF1629-EE6C-431B-A1BA-0EA0E585779A}" presName="node" presStyleLbl="node1" presStyleIdx="14" presStyleCnt="20">
        <dgm:presLayoutVars>
          <dgm:bulletEnabled val="1"/>
        </dgm:presLayoutVars>
      </dgm:prSet>
      <dgm:spPr/>
      <dgm:t>
        <a:bodyPr/>
        <a:lstStyle/>
        <a:p>
          <a:endParaRPr lang="en-US"/>
        </a:p>
      </dgm:t>
    </dgm:pt>
    <dgm:pt modelId="{A96BF2B2-4FD9-4874-969D-FE1070FAE001}" type="pres">
      <dgm:prSet presAssocID="{0A2D8D8D-CDB6-4689-AC7B-69FE78E80F31}" presName="sibTrans" presStyleCnt="0"/>
      <dgm:spPr/>
    </dgm:pt>
    <dgm:pt modelId="{50FC1172-A573-43DA-963E-BB51A9F45BCD}" type="pres">
      <dgm:prSet presAssocID="{1BE53AD9-1F9F-425F-A5EA-F726F12DAA96}" presName="node" presStyleLbl="node1" presStyleIdx="15" presStyleCnt="20">
        <dgm:presLayoutVars>
          <dgm:bulletEnabled val="1"/>
        </dgm:presLayoutVars>
      </dgm:prSet>
      <dgm:spPr/>
      <dgm:t>
        <a:bodyPr/>
        <a:lstStyle/>
        <a:p>
          <a:endParaRPr lang="en-US"/>
        </a:p>
      </dgm:t>
    </dgm:pt>
    <dgm:pt modelId="{14A17B82-941F-4669-AA80-9529920235C4}" type="pres">
      <dgm:prSet presAssocID="{C235F163-EA90-4E0F-8752-D1FE91D0D06A}" presName="sibTrans" presStyleCnt="0"/>
      <dgm:spPr/>
    </dgm:pt>
    <dgm:pt modelId="{0EE6A56A-AFB7-44C3-9BB6-C73CE3618E2E}" type="pres">
      <dgm:prSet presAssocID="{25FDA6ED-09DD-4605-A19F-5A6092C5612F}" presName="node" presStyleLbl="node1" presStyleIdx="16" presStyleCnt="20">
        <dgm:presLayoutVars>
          <dgm:bulletEnabled val="1"/>
        </dgm:presLayoutVars>
      </dgm:prSet>
      <dgm:spPr/>
      <dgm:t>
        <a:bodyPr/>
        <a:lstStyle/>
        <a:p>
          <a:endParaRPr lang="en-US"/>
        </a:p>
      </dgm:t>
    </dgm:pt>
    <dgm:pt modelId="{E55DEAB6-F2B0-4F83-B775-4A7AB4AA79EC}" type="pres">
      <dgm:prSet presAssocID="{0E082242-BE37-4FAA-AC82-ABF208D8908A}" presName="sibTrans" presStyleCnt="0"/>
      <dgm:spPr/>
    </dgm:pt>
    <dgm:pt modelId="{68166CF7-0B53-4540-AE43-2FBEC4DD8ADC}" type="pres">
      <dgm:prSet presAssocID="{7A2890F3-E15F-4D1E-9361-A6BFFEACBB21}" presName="node" presStyleLbl="node1" presStyleIdx="17" presStyleCnt="20">
        <dgm:presLayoutVars>
          <dgm:bulletEnabled val="1"/>
        </dgm:presLayoutVars>
      </dgm:prSet>
      <dgm:spPr/>
      <dgm:t>
        <a:bodyPr/>
        <a:lstStyle/>
        <a:p>
          <a:endParaRPr lang="en-US"/>
        </a:p>
      </dgm:t>
    </dgm:pt>
    <dgm:pt modelId="{E45CE65A-0B4B-4A53-B619-59959D1A4853}" type="pres">
      <dgm:prSet presAssocID="{800997C8-8879-4ACD-B0F6-86EFC9E431BC}" presName="sibTrans" presStyleCnt="0"/>
      <dgm:spPr/>
    </dgm:pt>
    <dgm:pt modelId="{EBA9C1CA-67E0-48ED-A345-C9079ECEEF16}" type="pres">
      <dgm:prSet presAssocID="{18D29D58-7981-4277-BF29-29945BDC6227}" presName="node" presStyleLbl="node1" presStyleIdx="18" presStyleCnt="20">
        <dgm:presLayoutVars>
          <dgm:bulletEnabled val="1"/>
        </dgm:presLayoutVars>
      </dgm:prSet>
      <dgm:spPr/>
      <dgm:t>
        <a:bodyPr/>
        <a:lstStyle/>
        <a:p>
          <a:endParaRPr lang="en-US"/>
        </a:p>
      </dgm:t>
    </dgm:pt>
    <dgm:pt modelId="{62FF7B15-163C-40AC-9EEC-64DD8B291FA0}" type="pres">
      <dgm:prSet presAssocID="{EC5C820D-FE82-4268-BF19-95EA495A8804}" presName="sibTrans" presStyleCnt="0"/>
      <dgm:spPr/>
    </dgm:pt>
    <dgm:pt modelId="{A6AFB946-B642-461D-BC99-DF7E65F62F29}" type="pres">
      <dgm:prSet presAssocID="{598CEF70-AD75-45EC-BB67-B8A006197222}" presName="node" presStyleLbl="node1" presStyleIdx="19" presStyleCnt="20">
        <dgm:presLayoutVars>
          <dgm:bulletEnabled val="1"/>
        </dgm:presLayoutVars>
      </dgm:prSet>
      <dgm:spPr/>
      <dgm:t>
        <a:bodyPr/>
        <a:lstStyle/>
        <a:p>
          <a:endParaRPr lang="en-US"/>
        </a:p>
      </dgm:t>
    </dgm:pt>
  </dgm:ptLst>
  <dgm:cxnLst>
    <dgm:cxn modelId="{4B6FFFD9-A8C0-4408-B31F-828E7EEAFEC4}" srcId="{4F1B0C26-8ED0-49E6-9FDB-08793D201856}" destId="{CDC2737E-DEB6-417B-BE48-92D247BFA2C6}" srcOrd="6" destOrd="0" parTransId="{0EA0F141-138F-4B79-8D89-54D7E2396ED4}" sibTransId="{44BC97FF-E9F6-415E-A682-B71BCA6B892A}"/>
    <dgm:cxn modelId="{C6B1F1B7-4CD8-4F42-A4D8-D2ABF4C7D36A}" type="presOf" srcId="{2AEB0B3A-E25B-4B9E-A1B1-646691F15FFB}" destId="{F0273242-2372-4E66-A6D5-4A635EA0954C}" srcOrd="0" destOrd="0" presId="urn:microsoft.com/office/officeart/2005/8/layout/default"/>
    <dgm:cxn modelId="{7FAB705D-0A92-4F22-A4F9-5F530ECBE137}" srcId="{4F1B0C26-8ED0-49E6-9FDB-08793D201856}" destId="{527C0E09-0082-465B-9F4F-754EE0DDDA74}" srcOrd="0" destOrd="0" parTransId="{AC6522C4-F89C-4610-8EB0-52C670C9B2F5}" sibTransId="{ADAB1AC6-3740-4652-9D8E-C15066526EF8}"/>
    <dgm:cxn modelId="{E7C0CB8E-C466-4DED-B42B-37BCEB82F326}" srcId="{4F1B0C26-8ED0-49E6-9FDB-08793D201856}" destId="{B6E5058B-A19D-4AAC-BFAE-CF9F0941D13D}" srcOrd="1" destOrd="0" parTransId="{874E793F-C1D1-4ED7-BC08-D8FEAE28B36E}" sibTransId="{45A81F7B-A830-4A75-85F4-8FDDBB36BB39}"/>
    <dgm:cxn modelId="{92B71E78-3CBB-46D7-9D45-8856AC5FABB5}" srcId="{4F1B0C26-8ED0-49E6-9FDB-08793D201856}" destId="{F0B23D3E-3AB0-44F2-8374-8199D4748EBE}" srcOrd="12" destOrd="0" parTransId="{9ECB3945-76C0-435F-A3E4-F763797C7120}" sibTransId="{9480ED44-8A0A-4474-A62D-C915E54528DB}"/>
    <dgm:cxn modelId="{D1EAF4AD-465D-4904-AA73-D9851A4F878B}" type="presOf" srcId="{20AC6365-4802-4B0E-8C76-89A1E806BCAF}" destId="{8CFCD66D-517B-4A57-936B-FC7F13DC794C}" srcOrd="0" destOrd="0" presId="urn:microsoft.com/office/officeart/2005/8/layout/default"/>
    <dgm:cxn modelId="{B4CE305C-CE80-4322-A31B-BF18DCF4FF1E}" type="presOf" srcId="{7A2890F3-E15F-4D1E-9361-A6BFFEACBB21}" destId="{68166CF7-0B53-4540-AE43-2FBEC4DD8ADC}" srcOrd="0" destOrd="0" presId="urn:microsoft.com/office/officeart/2005/8/layout/default"/>
    <dgm:cxn modelId="{62DA7424-1AD9-4D60-B894-03A49AB8E5C9}" type="presOf" srcId="{4F1B0C26-8ED0-49E6-9FDB-08793D201856}" destId="{16706069-74EE-4ACB-A4C9-1EC5CBFD1CC9}" srcOrd="0" destOrd="0" presId="urn:microsoft.com/office/officeart/2005/8/layout/default"/>
    <dgm:cxn modelId="{2535AA34-BDA5-4663-B75A-35A6024C1C4B}" srcId="{4F1B0C26-8ED0-49E6-9FDB-08793D201856}" destId="{1BE53AD9-1F9F-425F-A5EA-F726F12DAA96}" srcOrd="15" destOrd="0" parTransId="{D69F1314-1ACB-45AC-8C60-7982C6CA58C0}" sibTransId="{C235F163-EA90-4E0F-8752-D1FE91D0D06A}"/>
    <dgm:cxn modelId="{47A85E77-4991-477A-A115-FC1CFBEFAF2C}" type="presOf" srcId="{F7A61ECE-A646-4B9F-9CFB-559378C19150}" destId="{D19F7030-C173-4AF0-9FAD-952F2AD2681A}" srcOrd="0" destOrd="0" presId="urn:microsoft.com/office/officeart/2005/8/layout/default"/>
    <dgm:cxn modelId="{565A4B5E-3D8D-4663-A15E-CF32FAB6D014}" srcId="{4F1B0C26-8ED0-49E6-9FDB-08793D201856}" destId="{AA6B1C65-6288-4768-841E-67A54A8E58C6}" srcOrd="9" destOrd="0" parTransId="{6B5B701D-959B-45E5-964F-D0491E095F28}" sibTransId="{F5F5F42A-6360-4EEE-861D-DC3A00691F48}"/>
    <dgm:cxn modelId="{AB976A05-535C-4407-BC96-F65FFF045EBC}" srcId="{4F1B0C26-8ED0-49E6-9FDB-08793D201856}" destId="{598CEF70-AD75-45EC-BB67-B8A006197222}" srcOrd="19" destOrd="0" parTransId="{ADC56152-CAC2-4159-A4DC-E54E91D4A158}" sibTransId="{67C5F6A1-07BF-456F-96CE-598187DBFBC6}"/>
    <dgm:cxn modelId="{0CE232D1-5469-47E4-8DAB-ED485A10CB79}" srcId="{4F1B0C26-8ED0-49E6-9FDB-08793D201856}" destId="{2AEB0B3A-E25B-4B9E-A1B1-646691F15FFB}" srcOrd="7" destOrd="0" parTransId="{53F8582E-5494-4E41-841D-523A86D5DBAF}" sibTransId="{0248C97A-F8FF-4152-9BCE-F1B3E99CBBCC}"/>
    <dgm:cxn modelId="{246E0E82-A279-4F3F-9C11-5502EC6DDD0A}" type="presOf" srcId="{1BE53AD9-1F9F-425F-A5EA-F726F12DAA96}" destId="{50FC1172-A573-43DA-963E-BB51A9F45BCD}" srcOrd="0" destOrd="0" presId="urn:microsoft.com/office/officeart/2005/8/layout/default"/>
    <dgm:cxn modelId="{073EF163-F7E6-4C9D-A819-A11BDD4BB0F4}" srcId="{4F1B0C26-8ED0-49E6-9FDB-08793D201856}" destId="{93EE1FBA-C531-4D3A-813D-47F90A7F2BE0}" srcOrd="2" destOrd="0" parTransId="{3993588A-3A39-41CA-8712-A0B612EFF236}" sibTransId="{26DCB2D7-C1A0-40AA-AF6B-2B934DAAD1EB}"/>
    <dgm:cxn modelId="{DC4BFEC6-CC78-4B0E-8754-55C4AF20A358}" type="presOf" srcId="{598CEF70-AD75-45EC-BB67-B8A006197222}" destId="{A6AFB946-B642-461D-BC99-DF7E65F62F29}" srcOrd="0" destOrd="0" presId="urn:microsoft.com/office/officeart/2005/8/layout/default"/>
    <dgm:cxn modelId="{DF4E10CB-0075-4E32-97BB-364C4791103C}" type="presOf" srcId="{1DFF1629-EE6C-431B-A1BA-0EA0E585779A}" destId="{8B3EBCCE-CA3E-4928-8075-C59E9B3A8484}" srcOrd="0" destOrd="0" presId="urn:microsoft.com/office/officeart/2005/8/layout/default"/>
    <dgm:cxn modelId="{907753A8-13B8-4133-930E-4A72FF3CEB64}" type="presOf" srcId="{18D29D58-7981-4277-BF29-29945BDC6227}" destId="{EBA9C1CA-67E0-48ED-A345-C9079ECEEF16}" srcOrd="0" destOrd="0" presId="urn:microsoft.com/office/officeart/2005/8/layout/default"/>
    <dgm:cxn modelId="{5E1D9A25-CF1C-4806-900D-D325F0232987}" srcId="{4F1B0C26-8ED0-49E6-9FDB-08793D201856}" destId="{A823BD6F-AE75-4DEB-AEA8-8A91B2DADEF6}" srcOrd="3" destOrd="0" parTransId="{F81E355E-1078-4076-951A-8D8D7919EEE2}" sibTransId="{1835A2B8-EA66-44E4-B426-D3FC76084619}"/>
    <dgm:cxn modelId="{7C563A21-65D0-4137-A656-C226EA46E4A9}" type="presOf" srcId="{93EE1FBA-C531-4D3A-813D-47F90A7F2BE0}" destId="{7C9203F2-29DC-4A67-BE83-92A03F7E811A}" srcOrd="0" destOrd="0" presId="urn:microsoft.com/office/officeart/2005/8/layout/default"/>
    <dgm:cxn modelId="{C5361FF6-1D0C-4FE9-825A-DB972025F277}" srcId="{4F1B0C26-8ED0-49E6-9FDB-08793D201856}" destId="{20AC6365-4802-4B0E-8C76-89A1E806BCAF}" srcOrd="13" destOrd="0" parTransId="{9802DA7A-998C-4E0B-A4BF-1F075DDD630E}" sibTransId="{2DA862B9-270A-45B4-AC43-93D86D7A2C3E}"/>
    <dgm:cxn modelId="{0D08A0D5-6150-47F1-BC45-FA79A4B97162}" type="presOf" srcId="{B6E5058B-A19D-4AAC-BFAE-CF9F0941D13D}" destId="{ADED9AF1-38C1-451B-9C5C-D6DA63364907}" srcOrd="0" destOrd="0" presId="urn:microsoft.com/office/officeart/2005/8/layout/default"/>
    <dgm:cxn modelId="{A36B6CC2-F04D-4F65-AFE9-0452CAFC6758}" srcId="{4F1B0C26-8ED0-49E6-9FDB-08793D201856}" destId="{1833B0B9-6F99-4D6E-81A4-9D82CF1E200E}" srcOrd="5" destOrd="0" parTransId="{0303DA2E-EBC4-442F-9C84-11ACBD888381}" sibTransId="{B46AB255-E3E2-4825-9C8C-30FBAFD3AABE}"/>
    <dgm:cxn modelId="{2E13CD29-97E1-4603-A97E-1841A31E6534}" srcId="{4F1B0C26-8ED0-49E6-9FDB-08793D201856}" destId="{25FDA6ED-09DD-4605-A19F-5A6092C5612F}" srcOrd="16" destOrd="0" parTransId="{B186E317-7459-42F8-96B6-EF454D6D4088}" sibTransId="{0E082242-BE37-4FAA-AC82-ABF208D8908A}"/>
    <dgm:cxn modelId="{87036E18-A28D-414A-9275-176119F6FAD4}" type="presOf" srcId="{68FB66DE-7A7A-48D5-8ECD-0B7774FEA4A6}" destId="{ABD70601-D52F-4E87-AF5D-7C88530B8175}" srcOrd="0" destOrd="0" presId="urn:microsoft.com/office/officeart/2005/8/layout/default"/>
    <dgm:cxn modelId="{AE530D07-32E6-4837-B6A3-B81D33D898C4}" type="presOf" srcId="{AA6B1C65-6288-4768-841E-67A54A8E58C6}" destId="{978FDE37-05B0-443C-A9DD-D8AA59C0A1BC}" srcOrd="0" destOrd="0" presId="urn:microsoft.com/office/officeart/2005/8/layout/default"/>
    <dgm:cxn modelId="{39DD7273-5078-49B5-8865-5EC2584F73B4}" type="presOf" srcId="{7EB3FDF3-A450-47A0-9289-681F5618791E}" destId="{57B96A0E-16C4-43A5-9A27-7528601740B7}" srcOrd="0" destOrd="0" presId="urn:microsoft.com/office/officeart/2005/8/layout/default"/>
    <dgm:cxn modelId="{965E8136-BF14-4182-A098-076945DC3DFE}" srcId="{4F1B0C26-8ED0-49E6-9FDB-08793D201856}" destId="{1DFF1629-EE6C-431B-A1BA-0EA0E585779A}" srcOrd="14" destOrd="0" parTransId="{29398B5B-7593-451E-AEE7-741014E227C5}" sibTransId="{0A2D8D8D-CDB6-4689-AC7B-69FE78E80F31}"/>
    <dgm:cxn modelId="{5851754F-56E5-47D3-9F29-43A4CFE5A0F3}" type="presOf" srcId="{B81269A6-EC62-41E6-9AD2-167C778521AB}" destId="{BCC4ADA5-9A5B-4A6C-A825-53A742920DA8}" srcOrd="0" destOrd="0" presId="urn:microsoft.com/office/officeart/2005/8/layout/default"/>
    <dgm:cxn modelId="{C50626F2-47DA-493D-9BDC-A68F0EBEECD7}" type="presOf" srcId="{25FDA6ED-09DD-4605-A19F-5A6092C5612F}" destId="{0EE6A56A-AFB7-44C3-9BB6-C73CE3618E2E}" srcOrd="0" destOrd="0" presId="urn:microsoft.com/office/officeart/2005/8/layout/default"/>
    <dgm:cxn modelId="{C407A53D-DD45-414D-9FB3-EE206309A17D}" type="presOf" srcId="{1833B0B9-6F99-4D6E-81A4-9D82CF1E200E}" destId="{60088E36-B1B0-44C6-B2B8-B5A1E299F283}" srcOrd="0" destOrd="0" presId="urn:microsoft.com/office/officeart/2005/8/layout/default"/>
    <dgm:cxn modelId="{6B43FBAD-FF7B-41B8-B0A8-C03F0C02EFA2}" srcId="{4F1B0C26-8ED0-49E6-9FDB-08793D201856}" destId="{7EB3FDF3-A450-47A0-9289-681F5618791E}" srcOrd="11" destOrd="0" parTransId="{4626C4CA-D670-4EF4-9B86-7F7D6A234839}" sibTransId="{CCAC31A7-FD53-4454-904C-A2448E3A5ADC}"/>
    <dgm:cxn modelId="{A33D0B66-4DB1-4888-9CC9-4144EB385602}" srcId="{4F1B0C26-8ED0-49E6-9FDB-08793D201856}" destId="{F7A61ECE-A646-4B9F-9CFB-559378C19150}" srcOrd="4" destOrd="0" parTransId="{DD81116A-3D64-4609-B84E-AE6330A7260D}" sibTransId="{7702C56F-F46F-4636-A42C-EA9985A56303}"/>
    <dgm:cxn modelId="{765B8CB1-502D-4F84-8804-CDE2278547B9}" type="presOf" srcId="{A823BD6F-AE75-4DEB-AEA8-8A91B2DADEF6}" destId="{64E53BB2-5163-4D41-BAC5-78A87CD18BBB}" srcOrd="0" destOrd="0" presId="urn:microsoft.com/office/officeart/2005/8/layout/default"/>
    <dgm:cxn modelId="{5A9065C4-9F93-43F0-90B3-3932C7BAA09B}" type="presOf" srcId="{F0B23D3E-3AB0-44F2-8374-8199D4748EBE}" destId="{9DA4FA4C-E540-45E5-8FBA-A46C0E1E0E62}" srcOrd="0" destOrd="0" presId="urn:microsoft.com/office/officeart/2005/8/layout/default"/>
    <dgm:cxn modelId="{B7DB69B5-01CA-4CB5-9647-1165B8B40E7C}" type="presOf" srcId="{527C0E09-0082-465B-9F4F-754EE0DDDA74}" destId="{39C13233-7D40-47B6-BC16-BF9EE8514F60}" srcOrd="0" destOrd="0" presId="urn:microsoft.com/office/officeart/2005/8/layout/default"/>
    <dgm:cxn modelId="{B607E4B7-FF2F-44C5-B279-C30C4893800D}" srcId="{4F1B0C26-8ED0-49E6-9FDB-08793D201856}" destId="{18D29D58-7981-4277-BF29-29945BDC6227}" srcOrd="18" destOrd="0" parTransId="{11689CDF-3962-4EDC-86F6-4EF30A03B0FB}" sibTransId="{EC5C820D-FE82-4268-BF19-95EA495A8804}"/>
    <dgm:cxn modelId="{703F084A-8495-46A5-9C3B-9900B496ACFF}" srcId="{4F1B0C26-8ED0-49E6-9FDB-08793D201856}" destId="{68FB66DE-7A7A-48D5-8ECD-0B7774FEA4A6}" srcOrd="10" destOrd="0" parTransId="{4A7C2031-3307-437D-9F2E-FA0FE681EF1E}" sibTransId="{FCC8811A-04E1-4FF0-93EB-958B5E31435B}"/>
    <dgm:cxn modelId="{DA6510AC-0736-4E7D-8468-A422DC76623B}" srcId="{4F1B0C26-8ED0-49E6-9FDB-08793D201856}" destId="{7A2890F3-E15F-4D1E-9361-A6BFFEACBB21}" srcOrd="17" destOrd="0" parTransId="{43193605-FFB7-41B4-AFE6-F78A5642CC6A}" sibTransId="{800997C8-8879-4ACD-B0F6-86EFC9E431BC}"/>
    <dgm:cxn modelId="{758E03F3-1453-49D7-A44D-7940A3EC5D7B}" type="presOf" srcId="{CDC2737E-DEB6-417B-BE48-92D247BFA2C6}" destId="{4C9C902A-A5BC-4C7F-8F4A-DCAB53920F50}" srcOrd="0" destOrd="0" presId="urn:microsoft.com/office/officeart/2005/8/layout/default"/>
    <dgm:cxn modelId="{3D7E33D8-FD88-431E-ADEB-4631FD988166}" srcId="{4F1B0C26-8ED0-49E6-9FDB-08793D201856}" destId="{B81269A6-EC62-41E6-9AD2-167C778521AB}" srcOrd="8" destOrd="0" parTransId="{94B27820-6A29-4ACD-BF92-F83ACD5F8C06}" sibTransId="{90FE444B-E7BE-4B16-8FE3-04EFF778E088}"/>
    <dgm:cxn modelId="{A6B3687A-805B-4C9E-BFE4-A4A03968E326}" type="presParOf" srcId="{16706069-74EE-4ACB-A4C9-1EC5CBFD1CC9}" destId="{39C13233-7D40-47B6-BC16-BF9EE8514F60}" srcOrd="0" destOrd="0" presId="urn:microsoft.com/office/officeart/2005/8/layout/default"/>
    <dgm:cxn modelId="{1DC5321B-E374-4BC7-8FA6-CF8E17D3D802}" type="presParOf" srcId="{16706069-74EE-4ACB-A4C9-1EC5CBFD1CC9}" destId="{C2948DEA-5D46-45D8-9CD6-5E0E0B923A65}" srcOrd="1" destOrd="0" presId="urn:microsoft.com/office/officeart/2005/8/layout/default"/>
    <dgm:cxn modelId="{98944957-95E5-4F48-A34B-EBE2322F0EAD}" type="presParOf" srcId="{16706069-74EE-4ACB-A4C9-1EC5CBFD1CC9}" destId="{ADED9AF1-38C1-451B-9C5C-D6DA63364907}" srcOrd="2" destOrd="0" presId="urn:microsoft.com/office/officeart/2005/8/layout/default"/>
    <dgm:cxn modelId="{A10E6087-C708-43C1-BFA8-617F50FBA369}" type="presParOf" srcId="{16706069-74EE-4ACB-A4C9-1EC5CBFD1CC9}" destId="{B6FC1792-3C70-4F7E-A0AF-AA384AD86A3F}" srcOrd="3" destOrd="0" presId="urn:microsoft.com/office/officeart/2005/8/layout/default"/>
    <dgm:cxn modelId="{ED1A8739-E079-44F7-8FC2-AF7C401F6DF1}" type="presParOf" srcId="{16706069-74EE-4ACB-A4C9-1EC5CBFD1CC9}" destId="{7C9203F2-29DC-4A67-BE83-92A03F7E811A}" srcOrd="4" destOrd="0" presId="urn:microsoft.com/office/officeart/2005/8/layout/default"/>
    <dgm:cxn modelId="{ADB23324-2AAE-4C02-9338-5B45CF091F82}" type="presParOf" srcId="{16706069-74EE-4ACB-A4C9-1EC5CBFD1CC9}" destId="{D4B3B380-3128-4530-A168-D03FE8BF3DF6}" srcOrd="5" destOrd="0" presId="urn:microsoft.com/office/officeart/2005/8/layout/default"/>
    <dgm:cxn modelId="{C9A684B0-5BFE-46FB-BB89-2682F9F3DE54}" type="presParOf" srcId="{16706069-74EE-4ACB-A4C9-1EC5CBFD1CC9}" destId="{64E53BB2-5163-4D41-BAC5-78A87CD18BBB}" srcOrd="6" destOrd="0" presId="urn:microsoft.com/office/officeart/2005/8/layout/default"/>
    <dgm:cxn modelId="{33A6C3CC-AFF7-4AE3-8BF2-4C6DAA1B19BD}" type="presParOf" srcId="{16706069-74EE-4ACB-A4C9-1EC5CBFD1CC9}" destId="{E553F45F-E236-469D-830E-13AEC16E8372}" srcOrd="7" destOrd="0" presId="urn:microsoft.com/office/officeart/2005/8/layout/default"/>
    <dgm:cxn modelId="{8364C223-70F9-4758-A37D-FB5AC81DF19F}" type="presParOf" srcId="{16706069-74EE-4ACB-A4C9-1EC5CBFD1CC9}" destId="{D19F7030-C173-4AF0-9FAD-952F2AD2681A}" srcOrd="8" destOrd="0" presId="urn:microsoft.com/office/officeart/2005/8/layout/default"/>
    <dgm:cxn modelId="{811E8703-0A4E-45C6-8BED-5A3BB0DBBE06}" type="presParOf" srcId="{16706069-74EE-4ACB-A4C9-1EC5CBFD1CC9}" destId="{05673861-1840-4471-9D58-A77BB919B1BC}" srcOrd="9" destOrd="0" presId="urn:microsoft.com/office/officeart/2005/8/layout/default"/>
    <dgm:cxn modelId="{F5460311-C3B9-4D9F-A6FD-230D60D65641}" type="presParOf" srcId="{16706069-74EE-4ACB-A4C9-1EC5CBFD1CC9}" destId="{60088E36-B1B0-44C6-B2B8-B5A1E299F283}" srcOrd="10" destOrd="0" presId="urn:microsoft.com/office/officeart/2005/8/layout/default"/>
    <dgm:cxn modelId="{39ACB172-08A5-407B-8372-F07D7E938F05}" type="presParOf" srcId="{16706069-74EE-4ACB-A4C9-1EC5CBFD1CC9}" destId="{B6D4EBB4-DBB2-45A5-907E-991271B2962D}" srcOrd="11" destOrd="0" presId="urn:microsoft.com/office/officeart/2005/8/layout/default"/>
    <dgm:cxn modelId="{19C6E23F-D1D3-4E8E-96A0-92541A47ECEE}" type="presParOf" srcId="{16706069-74EE-4ACB-A4C9-1EC5CBFD1CC9}" destId="{4C9C902A-A5BC-4C7F-8F4A-DCAB53920F50}" srcOrd="12" destOrd="0" presId="urn:microsoft.com/office/officeart/2005/8/layout/default"/>
    <dgm:cxn modelId="{3D6A05E9-EA03-4729-B4F3-0137AD811236}" type="presParOf" srcId="{16706069-74EE-4ACB-A4C9-1EC5CBFD1CC9}" destId="{E5C3DF99-2A37-4B14-8A11-1CB9E6D029F7}" srcOrd="13" destOrd="0" presId="urn:microsoft.com/office/officeart/2005/8/layout/default"/>
    <dgm:cxn modelId="{16AEC93F-12AA-4CEA-8A03-0AAF23C6C584}" type="presParOf" srcId="{16706069-74EE-4ACB-A4C9-1EC5CBFD1CC9}" destId="{F0273242-2372-4E66-A6D5-4A635EA0954C}" srcOrd="14" destOrd="0" presId="urn:microsoft.com/office/officeart/2005/8/layout/default"/>
    <dgm:cxn modelId="{92A0D13D-930F-4DC6-9759-55DD608AE305}" type="presParOf" srcId="{16706069-74EE-4ACB-A4C9-1EC5CBFD1CC9}" destId="{28104E77-3E51-447D-96ED-AD116274D0AC}" srcOrd="15" destOrd="0" presId="urn:microsoft.com/office/officeart/2005/8/layout/default"/>
    <dgm:cxn modelId="{0F6F795F-D5B6-4399-98BC-631B69B64C66}" type="presParOf" srcId="{16706069-74EE-4ACB-A4C9-1EC5CBFD1CC9}" destId="{BCC4ADA5-9A5B-4A6C-A825-53A742920DA8}" srcOrd="16" destOrd="0" presId="urn:microsoft.com/office/officeart/2005/8/layout/default"/>
    <dgm:cxn modelId="{B43A0A40-AF29-46AA-9477-6D8309BDA6C2}" type="presParOf" srcId="{16706069-74EE-4ACB-A4C9-1EC5CBFD1CC9}" destId="{16D1E86A-0C41-4027-A342-462585672A02}" srcOrd="17" destOrd="0" presId="urn:microsoft.com/office/officeart/2005/8/layout/default"/>
    <dgm:cxn modelId="{5A152346-0626-4EE2-9D88-C6D94FF73F22}" type="presParOf" srcId="{16706069-74EE-4ACB-A4C9-1EC5CBFD1CC9}" destId="{978FDE37-05B0-443C-A9DD-D8AA59C0A1BC}" srcOrd="18" destOrd="0" presId="urn:microsoft.com/office/officeart/2005/8/layout/default"/>
    <dgm:cxn modelId="{22A36B6F-ACA7-47B9-BD22-3DDAA07EEE88}" type="presParOf" srcId="{16706069-74EE-4ACB-A4C9-1EC5CBFD1CC9}" destId="{58B8850D-FA70-43AA-B97C-8E974AD1398A}" srcOrd="19" destOrd="0" presId="urn:microsoft.com/office/officeart/2005/8/layout/default"/>
    <dgm:cxn modelId="{88888048-6D71-4ADC-AA6B-B211C6A11E65}" type="presParOf" srcId="{16706069-74EE-4ACB-A4C9-1EC5CBFD1CC9}" destId="{ABD70601-D52F-4E87-AF5D-7C88530B8175}" srcOrd="20" destOrd="0" presId="urn:microsoft.com/office/officeart/2005/8/layout/default"/>
    <dgm:cxn modelId="{C5EECF51-9B5F-4AD3-AAAF-B2398AB444EF}" type="presParOf" srcId="{16706069-74EE-4ACB-A4C9-1EC5CBFD1CC9}" destId="{8FC4BCFF-42F8-4D11-B99D-81995DF9DE88}" srcOrd="21" destOrd="0" presId="urn:microsoft.com/office/officeart/2005/8/layout/default"/>
    <dgm:cxn modelId="{7B41A4FF-936B-4AC4-ADCC-AC7EA214CF02}" type="presParOf" srcId="{16706069-74EE-4ACB-A4C9-1EC5CBFD1CC9}" destId="{57B96A0E-16C4-43A5-9A27-7528601740B7}" srcOrd="22" destOrd="0" presId="urn:microsoft.com/office/officeart/2005/8/layout/default"/>
    <dgm:cxn modelId="{A077ED39-EA29-4553-8591-765675DF833C}" type="presParOf" srcId="{16706069-74EE-4ACB-A4C9-1EC5CBFD1CC9}" destId="{BD6F521D-F601-4906-8A3B-6418C9C86C63}" srcOrd="23" destOrd="0" presId="urn:microsoft.com/office/officeart/2005/8/layout/default"/>
    <dgm:cxn modelId="{864333E9-6009-4C73-92CF-EF19C3FB170E}" type="presParOf" srcId="{16706069-74EE-4ACB-A4C9-1EC5CBFD1CC9}" destId="{9DA4FA4C-E540-45E5-8FBA-A46C0E1E0E62}" srcOrd="24" destOrd="0" presId="urn:microsoft.com/office/officeart/2005/8/layout/default"/>
    <dgm:cxn modelId="{6677527F-FC90-41D2-941E-430E44739C44}" type="presParOf" srcId="{16706069-74EE-4ACB-A4C9-1EC5CBFD1CC9}" destId="{941E0468-EBC4-471F-BF95-6D3226737615}" srcOrd="25" destOrd="0" presId="urn:microsoft.com/office/officeart/2005/8/layout/default"/>
    <dgm:cxn modelId="{348CEB9B-15D8-42D4-829E-C9505D06D805}" type="presParOf" srcId="{16706069-74EE-4ACB-A4C9-1EC5CBFD1CC9}" destId="{8CFCD66D-517B-4A57-936B-FC7F13DC794C}" srcOrd="26" destOrd="0" presId="urn:microsoft.com/office/officeart/2005/8/layout/default"/>
    <dgm:cxn modelId="{8E4DA1E5-3C12-4470-91EE-AE225604945A}" type="presParOf" srcId="{16706069-74EE-4ACB-A4C9-1EC5CBFD1CC9}" destId="{35A8D109-D21B-4867-893C-C6D148DACE02}" srcOrd="27" destOrd="0" presId="urn:microsoft.com/office/officeart/2005/8/layout/default"/>
    <dgm:cxn modelId="{56633FCC-C9E5-40AA-81D9-D0C034AC174D}" type="presParOf" srcId="{16706069-74EE-4ACB-A4C9-1EC5CBFD1CC9}" destId="{8B3EBCCE-CA3E-4928-8075-C59E9B3A8484}" srcOrd="28" destOrd="0" presId="urn:microsoft.com/office/officeart/2005/8/layout/default"/>
    <dgm:cxn modelId="{38A59800-3E72-4196-850D-B2E2668676DB}" type="presParOf" srcId="{16706069-74EE-4ACB-A4C9-1EC5CBFD1CC9}" destId="{A96BF2B2-4FD9-4874-969D-FE1070FAE001}" srcOrd="29" destOrd="0" presId="urn:microsoft.com/office/officeart/2005/8/layout/default"/>
    <dgm:cxn modelId="{D6C8C56C-0AE4-4F91-AAD2-9D4447BBCF32}" type="presParOf" srcId="{16706069-74EE-4ACB-A4C9-1EC5CBFD1CC9}" destId="{50FC1172-A573-43DA-963E-BB51A9F45BCD}" srcOrd="30" destOrd="0" presId="urn:microsoft.com/office/officeart/2005/8/layout/default"/>
    <dgm:cxn modelId="{D5B0B08F-5D51-44F8-88DB-B0344CC150CC}" type="presParOf" srcId="{16706069-74EE-4ACB-A4C9-1EC5CBFD1CC9}" destId="{14A17B82-941F-4669-AA80-9529920235C4}" srcOrd="31" destOrd="0" presId="urn:microsoft.com/office/officeart/2005/8/layout/default"/>
    <dgm:cxn modelId="{D1F50C5E-7BDE-4CB1-9F96-681AD293B338}" type="presParOf" srcId="{16706069-74EE-4ACB-A4C9-1EC5CBFD1CC9}" destId="{0EE6A56A-AFB7-44C3-9BB6-C73CE3618E2E}" srcOrd="32" destOrd="0" presId="urn:microsoft.com/office/officeart/2005/8/layout/default"/>
    <dgm:cxn modelId="{7B859C09-E219-4C91-AEC1-C778E6CA96B6}" type="presParOf" srcId="{16706069-74EE-4ACB-A4C9-1EC5CBFD1CC9}" destId="{E55DEAB6-F2B0-4F83-B775-4A7AB4AA79EC}" srcOrd="33" destOrd="0" presId="urn:microsoft.com/office/officeart/2005/8/layout/default"/>
    <dgm:cxn modelId="{6443D9C1-1CB9-40F8-A727-11FBA176C09C}" type="presParOf" srcId="{16706069-74EE-4ACB-A4C9-1EC5CBFD1CC9}" destId="{68166CF7-0B53-4540-AE43-2FBEC4DD8ADC}" srcOrd="34" destOrd="0" presId="urn:microsoft.com/office/officeart/2005/8/layout/default"/>
    <dgm:cxn modelId="{7FFA5F9E-EFF5-4334-A97F-77462B1A1F72}" type="presParOf" srcId="{16706069-74EE-4ACB-A4C9-1EC5CBFD1CC9}" destId="{E45CE65A-0B4B-4A53-B619-59959D1A4853}" srcOrd="35" destOrd="0" presId="urn:microsoft.com/office/officeart/2005/8/layout/default"/>
    <dgm:cxn modelId="{EF42A626-CCF9-4B76-81C7-B87D9918C5E1}" type="presParOf" srcId="{16706069-74EE-4ACB-A4C9-1EC5CBFD1CC9}" destId="{EBA9C1CA-67E0-48ED-A345-C9079ECEEF16}" srcOrd="36" destOrd="0" presId="urn:microsoft.com/office/officeart/2005/8/layout/default"/>
    <dgm:cxn modelId="{A877D5AC-ECD7-426F-9A45-B48B7072DF36}" type="presParOf" srcId="{16706069-74EE-4ACB-A4C9-1EC5CBFD1CC9}" destId="{62FF7B15-163C-40AC-9EEC-64DD8B291FA0}" srcOrd="37" destOrd="0" presId="urn:microsoft.com/office/officeart/2005/8/layout/default"/>
    <dgm:cxn modelId="{AEEA0BEC-B4B1-4D91-9488-8CEEF2DE79C9}" type="presParOf" srcId="{16706069-74EE-4ACB-A4C9-1EC5CBFD1CC9}" destId="{A6AFB946-B642-461D-BC99-DF7E65F62F29}" srcOrd="3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E98F3F-DAFE-4AD6-B06B-BD40DF7DE77D}"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0F10ACFE-42EE-4335-BDB1-F54B7B60E168}">
      <dgm:prSet/>
      <dgm:spPr/>
      <dgm:t>
        <a:bodyPr/>
        <a:lstStyle/>
        <a:p>
          <a:pPr rtl="0"/>
          <a:r>
            <a:rPr lang="en-US" dirty="0" smtClean="0"/>
            <a:t>To obtain blank Limited Purchase Orders, you must complete a written LPO agreement. Click </a:t>
          </a:r>
          <a:r>
            <a:rPr lang="en-US" dirty="0" smtClean="0">
              <a:hlinkClick xmlns:r="http://schemas.openxmlformats.org/officeDocument/2006/relationships" r:id="rId1"/>
            </a:rPr>
            <a:t>here</a:t>
          </a:r>
          <a:r>
            <a:rPr lang="en-US" dirty="0" smtClean="0"/>
            <a:t> to open a .pdf copy of the form.  It is also available on the </a:t>
          </a:r>
          <a:r>
            <a:rPr lang="en-US" dirty="0" smtClean="0">
              <a:hlinkClick xmlns:r="http://schemas.openxmlformats.org/officeDocument/2006/relationships" r:id="rId2"/>
            </a:rPr>
            <a:t>Accounts Payable website</a:t>
          </a:r>
          <a:r>
            <a:rPr lang="en-US" dirty="0" smtClean="0"/>
            <a:t>.</a:t>
          </a:r>
          <a:endParaRPr lang="en-US" dirty="0"/>
        </a:p>
      </dgm:t>
    </dgm:pt>
    <dgm:pt modelId="{89F4B92B-D828-44B2-A51F-41CD396FD5CD}" type="parTrans" cxnId="{BB9AA2F8-A5FE-4039-B765-055256BB5A14}">
      <dgm:prSet/>
      <dgm:spPr/>
      <dgm:t>
        <a:bodyPr/>
        <a:lstStyle/>
        <a:p>
          <a:endParaRPr lang="en-US"/>
        </a:p>
      </dgm:t>
    </dgm:pt>
    <dgm:pt modelId="{8871F688-6067-43A2-A397-95398C307CE7}" type="sibTrans" cxnId="{BB9AA2F8-A5FE-4039-B765-055256BB5A14}">
      <dgm:prSet/>
      <dgm:spPr/>
      <dgm:t>
        <a:bodyPr/>
        <a:lstStyle/>
        <a:p>
          <a:endParaRPr lang="en-US"/>
        </a:p>
      </dgm:t>
    </dgm:pt>
    <dgm:pt modelId="{7CF4D36C-825F-46A6-AE2E-1077587B0774}">
      <dgm:prSet/>
      <dgm:spPr/>
      <dgm:t>
        <a:bodyPr/>
        <a:lstStyle/>
        <a:p>
          <a:pPr rtl="0"/>
          <a:r>
            <a:rPr lang="en-US" dirty="0" smtClean="0"/>
            <a:t>Limited Purchase Order forms can be picked up in Accounts Payable but cannot be sent through </a:t>
          </a:r>
          <a:r>
            <a:rPr lang="en-US" dirty="0" smtClean="0"/>
            <a:t>Campus Mail or USPS mail</a:t>
          </a:r>
          <a:r>
            <a:rPr lang="en-US" dirty="0" smtClean="0"/>
            <a:t>.</a:t>
          </a:r>
          <a:endParaRPr lang="en-US" dirty="0"/>
        </a:p>
      </dgm:t>
    </dgm:pt>
    <dgm:pt modelId="{BCFFD939-7CD2-464D-916B-AEA0E68075AA}" type="parTrans" cxnId="{1139C56E-F4BA-4BF8-AAC3-F712B441BBF1}">
      <dgm:prSet/>
      <dgm:spPr/>
      <dgm:t>
        <a:bodyPr/>
        <a:lstStyle/>
        <a:p>
          <a:endParaRPr lang="en-US"/>
        </a:p>
      </dgm:t>
    </dgm:pt>
    <dgm:pt modelId="{57306ACA-1189-46D9-B623-5AD70971445A}" type="sibTrans" cxnId="{1139C56E-F4BA-4BF8-AAC3-F712B441BBF1}">
      <dgm:prSet/>
      <dgm:spPr/>
      <dgm:t>
        <a:bodyPr/>
        <a:lstStyle/>
        <a:p>
          <a:endParaRPr lang="en-US"/>
        </a:p>
      </dgm:t>
    </dgm:pt>
    <dgm:pt modelId="{158125DF-21FA-47DB-9072-62767C0636C5}">
      <dgm:prSet/>
      <dgm:spPr/>
      <dgm:t>
        <a:bodyPr/>
        <a:lstStyle/>
        <a:p>
          <a:pPr rtl="0"/>
          <a:r>
            <a:rPr lang="en-US" dirty="0" smtClean="0"/>
            <a:t>The person who picks up the blank forms does not have to be the authorized signatory or the LPO </a:t>
          </a:r>
          <a:r>
            <a:rPr lang="en-US" dirty="0" smtClean="0"/>
            <a:t>custodian, but they </a:t>
          </a:r>
          <a:r>
            <a:rPr lang="en-US" dirty="0" smtClean="0"/>
            <a:t>must have a </a:t>
          </a:r>
          <a:r>
            <a:rPr lang="en-US" dirty="0" smtClean="0"/>
            <a:t>valid University </a:t>
          </a:r>
          <a:r>
            <a:rPr lang="en-US" dirty="0" smtClean="0"/>
            <a:t>ID. </a:t>
          </a:r>
          <a:endParaRPr lang="en-US" dirty="0"/>
        </a:p>
      </dgm:t>
    </dgm:pt>
    <dgm:pt modelId="{0CAD13D9-32DB-4A11-972D-81958E9E81E0}" type="parTrans" cxnId="{4FC3430F-0E4B-4D63-8A70-923D0A179D46}">
      <dgm:prSet/>
      <dgm:spPr/>
      <dgm:t>
        <a:bodyPr/>
        <a:lstStyle/>
        <a:p>
          <a:endParaRPr lang="en-US"/>
        </a:p>
      </dgm:t>
    </dgm:pt>
    <dgm:pt modelId="{A8ABB33F-42E8-4B70-B6C2-B54AF539A601}" type="sibTrans" cxnId="{4FC3430F-0E4B-4D63-8A70-923D0A179D46}">
      <dgm:prSet/>
      <dgm:spPr/>
      <dgm:t>
        <a:bodyPr/>
        <a:lstStyle/>
        <a:p>
          <a:endParaRPr lang="en-US"/>
        </a:p>
      </dgm:t>
    </dgm:pt>
    <dgm:pt modelId="{101B3515-EBA1-497A-8927-EF2A4828ED97}">
      <dgm:prSet/>
      <dgm:spPr/>
      <dgm:t>
        <a:bodyPr/>
        <a:lstStyle/>
        <a:p>
          <a:pPr rtl="0"/>
          <a:r>
            <a:rPr lang="en-US" dirty="0" smtClean="0"/>
            <a:t>The LPO custodian </a:t>
          </a:r>
          <a:r>
            <a:rPr lang="en-US" dirty="0" smtClean="0"/>
            <a:t>and </a:t>
          </a:r>
          <a:r>
            <a:rPr lang="en-US" dirty="0" smtClean="0"/>
            <a:t>an authorized signatory must sign the agreement </a:t>
          </a:r>
          <a:r>
            <a:rPr lang="en-US" dirty="0" smtClean="0"/>
            <a:t>and </a:t>
          </a:r>
          <a:r>
            <a:rPr lang="en-US" dirty="0" smtClean="0"/>
            <a:t>be on the Signature Card records in both Accounts Payable </a:t>
          </a:r>
          <a:r>
            <a:rPr lang="en-US" dirty="0" smtClean="0"/>
            <a:t>and </a:t>
          </a:r>
          <a:r>
            <a:rPr lang="en-US" dirty="0" smtClean="0"/>
            <a:t>Purchasing.</a:t>
          </a:r>
          <a:endParaRPr lang="en-US" dirty="0"/>
        </a:p>
      </dgm:t>
    </dgm:pt>
    <dgm:pt modelId="{1DA78C1B-E2BD-49F0-8FDC-D6B24D5B3DEE}" type="parTrans" cxnId="{6FFD1052-7C30-496E-B7B4-EC327E3D8150}">
      <dgm:prSet/>
      <dgm:spPr/>
      <dgm:t>
        <a:bodyPr/>
        <a:lstStyle/>
        <a:p>
          <a:endParaRPr lang="en-US"/>
        </a:p>
      </dgm:t>
    </dgm:pt>
    <dgm:pt modelId="{E3D314FC-6968-4078-801B-CD7287053697}" type="sibTrans" cxnId="{6FFD1052-7C30-496E-B7B4-EC327E3D8150}">
      <dgm:prSet/>
      <dgm:spPr/>
      <dgm:t>
        <a:bodyPr/>
        <a:lstStyle/>
        <a:p>
          <a:endParaRPr lang="en-US"/>
        </a:p>
      </dgm:t>
    </dgm:pt>
    <dgm:pt modelId="{32D385E9-050B-4A2A-A951-340017C178A8}">
      <dgm:prSet/>
      <dgm:spPr/>
      <dgm:t>
        <a:bodyPr/>
        <a:lstStyle/>
        <a:p>
          <a:pPr rtl="0"/>
          <a:r>
            <a:rPr lang="en-US" dirty="0" smtClean="0"/>
            <a:t>Each request for </a:t>
          </a:r>
          <a:r>
            <a:rPr lang="en-US" dirty="0" smtClean="0"/>
            <a:t>LPO’s </a:t>
          </a:r>
          <a:r>
            <a:rPr lang="en-US" dirty="0" smtClean="0"/>
            <a:t>must be on an original form and include the appropriate original signatures. </a:t>
          </a:r>
          <a:endParaRPr lang="en-US" dirty="0"/>
        </a:p>
      </dgm:t>
    </dgm:pt>
    <dgm:pt modelId="{4EB21A31-1706-4084-846D-91B1D1D60C18}" type="parTrans" cxnId="{CFBDED64-62EF-4B59-AC2D-7AB9986B3F03}">
      <dgm:prSet/>
      <dgm:spPr/>
      <dgm:t>
        <a:bodyPr/>
        <a:lstStyle/>
        <a:p>
          <a:endParaRPr lang="en-US"/>
        </a:p>
      </dgm:t>
    </dgm:pt>
    <dgm:pt modelId="{60F41F83-412D-4E01-ADBA-0D0A79E6B1E6}" type="sibTrans" cxnId="{CFBDED64-62EF-4B59-AC2D-7AB9986B3F03}">
      <dgm:prSet/>
      <dgm:spPr/>
      <dgm:t>
        <a:bodyPr/>
        <a:lstStyle/>
        <a:p>
          <a:endParaRPr lang="en-US"/>
        </a:p>
      </dgm:t>
    </dgm:pt>
    <dgm:pt modelId="{BA02994B-E278-43DE-9091-70B48A1BACDD}" type="pres">
      <dgm:prSet presAssocID="{C5E98F3F-DAFE-4AD6-B06B-BD40DF7DE77D}" presName="linear" presStyleCnt="0">
        <dgm:presLayoutVars>
          <dgm:animLvl val="lvl"/>
          <dgm:resizeHandles val="exact"/>
        </dgm:presLayoutVars>
      </dgm:prSet>
      <dgm:spPr/>
      <dgm:t>
        <a:bodyPr/>
        <a:lstStyle/>
        <a:p>
          <a:endParaRPr lang="en-US"/>
        </a:p>
      </dgm:t>
    </dgm:pt>
    <dgm:pt modelId="{D9A30BEB-168F-4C10-84E5-716FC2F066F3}" type="pres">
      <dgm:prSet presAssocID="{0F10ACFE-42EE-4335-BDB1-F54B7B60E168}" presName="parentText" presStyleLbl="node1" presStyleIdx="0" presStyleCnt="5">
        <dgm:presLayoutVars>
          <dgm:chMax val="0"/>
          <dgm:bulletEnabled val="1"/>
        </dgm:presLayoutVars>
      </dgm:prSet>
      <dgm:spPr/>
      <dgm:t>
        <a:bodyPr/>
        <a:lstStyle/>
        <a:p>
          <a:endParaRPr lang="en-US"/>
        </a:p>
      </dgm:t>
    </dgm:pt>
    <dgm:pt modelId="{4EE111D7-0AA8-4107-B0EC-A00C30A028B0}" type="pres">
      <dgm:prSet presAssocID="{8871F688-6067-43A2-A397-95398C307CE7}" presName="spacer" presStyleCnt="0"/>
      <dgm:spPr/>
    </dgm:pt>
    <dgm:pt modelId="{0D6AD9D3-A436-45CD-A2DE-1B72DC8CD568}" type="pres">
      <dgm:prSet presAssocID="{7CF4D36C-825F-46A6-AE2E-1077587B0774}" presName="parentText" presStyleLbl="node1" presStyleIdx="1" presStyleCnt="5">
        <dgm:presLayoutVars>
          <dgm:chMax val="0"/>
          <dgm:bulletEnabled val="1"/>
        </dgm:presLayoutVars>
      </dgm:prSet>
      <dgm:spPr/>
      <dgm:t>
        <a:bodyPr/>
        <a:lstStyle/>
        <a:p>
          <a:endParaRPr lang="en-US"/>
        </a:p>
      </dgm:t>
    </dgm:pt>
    <dgm:pt modelId="{434A8466-1CA7-46E5-838D-B13BB2DBDA68}" type="pres">
      <dgm:prSet presAssocID="{57306ACA-1189-46D9-B623-5AD70971445A}" presName="spacer" presStyleCnt="0"/>
      <dgm:spPr/>
    </dgm:pt>
    <dgm:pt modelId="{B762302D-5E98-4080-8971-0434C21301FB}" type="pres">
      <dgm:prSet presAssocID="{101B3515-EBA1-497A-8927-EF2A4828ED97}" presName="parentText" presStyleLbl="node1" presStyleIdx="2" presStyleCnt="5">
        <dgm:presLayoutVars>
          <dgm:chMax val="0"/>
          <dgm:bulletEnabled val="1"/>
        </dgm:presLayoutVars>
      </dgm:prSet>
      <dgm:spPr/>
      <dgm:t>
        <a:bodyPr/>
        <a:lstStyle/>
        <a:p>
          <a:endParaRPr lang="en-US"/>
        </a:p>
      </dgm:t>
    </dgm:pt>
    <dgm:pt modelId="{779B27E0-1DDE-4D3C-9673-85CF24B213A7}" type="pres">
      <dgm:prSet presAssocID="{E3D314FC-6968-4078-801B-CD7287053697}" presName="spacer" presStyleCnt="0"/>
      <dgm:spPr/>
    </dgm:pt>
    <dgm:pt modelId="{829D9715-2337-4BCF-81C4-071DCBA221D9}" type="pres">
      <dgm:prSet presAssocID="{158125DF-21FA-47DB-9072-62767C0636C5}" presName="parentText" presStyleLbl="node1" presStyleIdx="3" presStyleCnt="5">
        <dgm:presLayoutVars>
          <dgm:chMax val="0"/>
          <dgm:bulletEnabled val="1"/>
        </dgm:presLayoutVars>
      </dgm:prSet>
      <dgm:spPr/>
      <dgm:t>
        <a:bodyPr/>
        <a:lstStyle/>
        <a:p>
          <a:endParaRPr lang="en-US"/>
        </a:p>
      </dgm:t>
    </dgm:pt>
    <dgm:pt modelId="{FAF5CCB0-0997-4D12-B02B-F6355C28DE21}" type="pres">
      <dgm:prSet presAssocID="{A8ABB33F-42E8-4B70-B6C2-B54AF539A601}" presName="spacer" presStyleCnt="0"/>
      <dgm:spPr/>
    </dgm:pt>
    <dgm:pt modelId="{679B2042-F1E7-486F-9146-E8450D47485B}" type="pres">
      <dgm:prSet presAssocID="{32D385E9-050B-4A2A-A951-340017C178A8}" presName="parentText" presStyleLbl="node1" presStyleIdx="4" presStyleCnt="5">
        <dgm:presLayoutVars>
          <dgm:chMax val="0"/>
          <dgm:bulletEnabled val="1"/>
        </dgm:presLayoutVars>
      </dgm:prSet>
      <dgm:spPr/>
      <dgm:t>
        <a:bodyPr/>
        <a:lstStyle/>
        <a:p>
          <a:endParaRPr lang="en-US"/>
        </a:p>
      </dgm:t>
    </dgm:pt>
  </dgm:ptLst>
  <dgm:cxnLst>
    <dgm:cxn modelId="{CFBDED64-62EF-4B59-AC2D-7AB9986B3F03}" srcId="{C5E98F3F-DAFE-4AD6-B06B-BD40DF7DE77D}" destId="{32D385E9-050B-4A2A-A951-340017C178A8}" srcOrd="4" destOrd="0" parTransId="{4EB21A31-1706-4084-846D-91B1D1D60C18}" sibTransId="{60F41F83-412D-4E01-ADBA-0D0A79E6B1E6}"/>
    <dgm:cxn modelId="{6AB9609E-C1A1-45B4-BE3E-FF1338087034}" type="presOf" srcId="{7CF4D36C-825F-46A6-AE2E-1077587B0774}" destId="{0D6AD9D3-A436-45CD-A2DE-1B72DC8CD568}" srcOrd="0" destOrd="0" presId="urn:microsoft.com/office/officeart/2005/8/layout/vList2"/>
    <dgm:cxn modelId="{F325D135-5F03-41DF-9861-60B4402F6F9A}" type="presOf" srcId="{C5E98F3F-DAFE-4AD6-B06B-BD40DF7DE77D}" destId="{BA02994B-E278-43DE-9091-70B48A1BACDD}" srcOrd="0" destOrd="0" presId="urn:microsoft.com/office/officeart/2005/8/layout/vList2"/>
    <dgm:cxn modelId="{F64619E5-DD0E-4EA0-8B0D-73D864F9F749}" type="presOf" srcId="{32D385E9-050B-4A2A-A951-340017C178A8}" destId="{679B2042-F1E7-486F-9146-E8450D47485B}" srcOrd="0" destOrd="0" presId="urn:microsoft.com/office/officeart/2005/8/layout/vList2"/>
    <dgm:cxn modelId="{4FC3430F-0E4B-4D63-8A70-923D0A179D46}" srcId="{C5E98F3F-DAFE-4AD6-B06B-BD40DF7DE77D}" destId="{158125DF-21FA-47DB-9072-62767C0636C5}" srcOrd="3" destOrd="0" parTransId="{0CAD13D9-32DB-4A11-972D-81958E9E81E0}" sibTransId="{A8ABB33F-42E8-4B70-B6C2-B54AF539A601}"/>
    <dgm:cxn modelId="{24D31F52-AEF3-4158-80D4-1D1E09652649}" type="presOf" srcId="{0F10ACFE-42EE-4335-BDB1-F54B7B60E168}" destId="{D9A30BEB-168F-4C10-84E5-716FC2F066F3}" srcOrd="0" destOrd="0" presId="urn:microsoft.com/office/officeart/2005/8/layout/vList2"/>
    <dgm:cxn modelId="{BB9AA2F8-A5FE-4039-B765-055256BB5A14}" srcId="{C5E98F3F-DAFE-4AD6-B06B-BD40DF7DE77D}" destId="{0F10ACFE-42EE-4335-BDB1-F54B7B60E168}" srcOrd="0" destOrd="0" parTransId="{89F4B92B-D828-44B2-A51F-41CD396FD5CD}" sibTransId="{8871F688-6067-43A2-A397-95398C307CE7}"/>
    <dgm:cxn modelId="{1139C56E-F4BA-4BF8-AAC3-F712B441BBF1}" srcId="{C5E98F3F-DAFE-4AD6-B06B-BD40DF7DE77D}" destId="{7CF4D36C-825F-46A6-AE2E-1077587B0774}" srcOrd="1" destOrd="0" parTransId="{BCFFD939-7CD2-464D-916B-AEA0E68075AA}" sibTransId="{57306ACA-1189-46D9-B623-5AD70971445A}"/>
    <dgm:cxn modelId="{EC12421C-51C5-4853-BDFE-94F92996F513}" type="presOf" srcId="{158125DF-21FA-47DB-9072-62767C0636C5}" destId="{829D9715-2337-4BCF-81C4-071DCBA221D9}" srcOrd="0" destOrd="0" presId="urn:microsoft.com/office/officeart/2005/8/layout/vList2"/>
    <dgm:cxn modelId="{FC47C0EC-F249-4381-81DD-6D02D4E1CC1C}" type="presOf" srcId="{101B3515-EBA1-497A-8927-EF2A4828ED97}" destId="{B762302D-5E98-4080-8971-0434C21301FB}" srcOrd="0" destOrd="0" presId="urn:microsoft.com/office/officeart/2005/8/layout/vList2"/>
    <dgm:cxn modelId="{6FFD1052-7C30-496E-B7B4-EC327E3D8150}" srcId="{C5E98F3F-DAFE-4AD6-B06B-BD40DF7DE77D}" destId="{101B3515-EBA1-497A-8927-EF2A4828ED97}" srcOrd="2" destOrd="0" parTransId="{1DA78C1B-E2BD-49F0-8FDC-D6B24D5B3DEE}" sibTransId="{E3D314FC-6968-4078-801B-CD7287053697}"/>
    <dgm:cxn modelId="{D9DB595F-FAF1-44CF-9F4C-564291B8CF17}" type="presParOf" srcId="{BA02994B-E278-43DE-9091-70B48A1BACDD}" destId="{D9A30BEB-168F-4C10-84E5-716FC2F066F3}" srcOrd="0" destOrd="0" presId="urn:microsoft.com/office/officeart/2005/8/layout/vList2"/>
    <dgm:cxn modelId="{B12CDB98-E864-49AD-89F2-5933DF182D11}" type="presParOf" srcId="{BA02994B-E278-43DE-9091-70B48A1BACDD}" destId="{4EE111D7-0AA8-4107-B0EC-A00C30A028B0}" srcOrd="1" destOrd="0" presId="urn:microsoft.com/office/officeart/2005/8/layout/vList2"/>
    <dgm:cxn modelId="{581B7B74-4F76-43CF-B356-5910F4CDCFAC}" type="presParOf" srcId="{BA02994B-E278-43DE-9091-70B48A1BACDD}" destId="{0D6AD9D3-A436-45CD-A2DE-1B72DC8CD568}" srcOrd="2" destOrd="0" presId="urn:microsoft.com/office/officeart/2005/8/layout/vList2"/>
    <dgm:cxn modelId="{E47FDA6D-98A4-4BC1-8CC3-A80F01A608C8}" type="presParOf" srcId="{BA02994B-E278-43DE-9091-70B48A1BACDD}" destId="{434A8466-1CA7-46E5-838D-B13BB2DBDA68}" srcOrd="3" destOrd="0" presId="urn:microsoft.com/office/officeart/2005/8/layout/vList2"/>
    <dgm:cxn modelId="{E4AF872C-D2FC-495C-8B7D-13B8B9995492}" type="presParOf" srcId="{BA02994B-E278-43DE-9091-70B48A1BACDD}" destId="{B762302D-5E98-4080-8971-0434C21301FB}" srcOrd="4" destOrd="0" presId="urn:microsoft.com/office/officeart/2005/8/layout/vList2"/>
    <dgm:cxn modelId="{D9D066A9-AC4D-4750-9F9A-1A71EB71C939}" type="presParOf" srcId="{BA02994B-E278-43DE-9091-70B48A1BACDD}" destId="{779B27E0-1DDE-4D3C-9673-85CF24B213A7}" srcOrd="5" destOrd="0" presId="urn:microsoft.com/office/officeart/2005/8/layout/vList2"/>
    <dgm:cxn modelId="{056A9F51-6F1F-4FBB-B29D-DE1B2829ED56}" type="presParOf" srcId="{BA02994B-E278-43DE-9091-70B48A1BACDD}" destId="{829D9715-2337-4BCF-81C4-071DCBA221D9}" srcOrd="6" destOrd="0" presId="urn:microsoft.com/office/officeart/2005/8/layout/vList2"/>
    <dgm:cxn modelId="{C6C69D99-278C-4AFC-B99A-937E50DCF932}" type="presParOf" srcId="{BA02994B-E278-43DE-9091-70B48A1BACDD}" destId="{FAF5CCB0-0997-4D12-B02B-F6355C28DE21}" srcOrd="7" destOrd="0" presId="urn:microsoft.com/office/officeart/2005/8/layout/vList2"/>
    <dgm:cxn modelId="{5F7558D0-CAAE-42B6-97CF-007D785EF8DC}" type="presParOf" srcId="{BA02994B-E278-43DE-9091-70B48A1BACDD}" destId="{679B2042-F1E7-486F-9146-E8450D47485B}"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376C3F-459C-487D-B6E7-61A4BFE2FFB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1F2D61B3-5E79-4E0E-9779-CF5B0159DFE3}">
      <dgm:prSet custT="1"/>
      <dgm:spPr/>
      <dgm:t>
        <a:bodyPr/>
        <a:lstStyle/>
        <a:p>
          <a:pPr rtl="0"/>
          <a:r>
            <a:rPr lang="en-US" sz="1400" b="1" dirty="0" smtClean="0"/>
            <a:t>Section 1:</a:t>
          </a:r>
          <a:endParaRPr lang="en-US" sz="1400" dirty="0"/>
        </a:p>
      </dgm:t>
    </dgm:pt>
    <dgm:pt modelId="{67BC1B33-FB26-4182-92E0-E6F7B164A705}" type="parTrans" cxnId="{611DDDF8-7D74-46AB-A5B3-F64675E2E6FD}">
      <dgm:prSet/>
      <dgm:spPr/>
      <dgm:t>
        <a:bodyPr/>
        <a:lstStyle/>
        <a:p>
          <a:endParaRPr lang="en-US"/>
        </a:p>
      </dgm:t>
    </dgm:pt>
    <dgm:pt modelId="{A7ACC1E8-304A-49F4-889F-CAFC54E8D377}" type="sibTrans" cxnId="{611DDDF8-7D74-46AB-A5B3-F64675E2E6FD}">
      <dgm:prSet/>
      <dgm:spPr/>
      <dgm:t>
        <a:bodyPr/>
        <a:lstStyle/>
        <a:p>
          <a:endParaRPr lang="en-US"/>
        </a:p>
      </dgm:t>
    </dgm:pt>
    <dgm:pt modelId="{4E530C89-AF4C-4A2B-BA3B-7794544460A5}">
      <dgm:prSet/>
      <dgm:spPr/>
      <dgm:t>
        <a:bodyPr/>
        <a:lstStyle/>
        <a:p>
          <a:pPr rtl="0"/>
          <a:r>
            <a:rPr lang="en-US" b="1" dirty="0" smtClean="0"/>
            <a:t>Fill in:</a:t>
          </a:r>
          <a:endParaRPr lang="en-US" dirty="0"/>
        </a:p>
      </dgm:t>
    </dgm:pt>
    <dgm:pt modelId="{DBD9FD93-65F1-41AE-A004-44B54B479A32}" type="parTrans" cxnId="{A0F182AA-1687-4CCA-939D-4294E10E3CA3}">
      <dgm:prSet/>
      <dgm:spPr/>
      <dgm:t>
        <a:bodyPr/>
        <a:lstStyle/>
        <a:p>
          <a:endParaRPr lang="en-US"/>
        </a:p>
      </dgm:t>
    </dgm:pt>
    <dgm:pt modelId="{FF2CAE6F-87D8-40A4-8CA2-B3892D7123D9}" type="sibTrans" cxnId="{A0F182AA-1687-4CCA-939D-4294E10E3CA3}">
      <dgm:prSet/>
      <dgm:spPr/>
      <dgm:t>
        <a:bodyPr/>
        <a:lstStyle/>
        <a:p>
          <a:endParaRPr lang="en-US"/>
        </a:p>
      </dgm:t>
    </dgm:pt>
    <dgm:pt modelId="{78D99703-77C3-448B-9666-ED7E1432D667}">
      <dgm:prSet/>
      <dgm:spPr/>
      <dgm:t>
        <a:bodyPr/>
        <a:lstStyle/>
        <a:p>
          <a:pPr rtl="0"/>
          <a:r>
            <a:rPr lang="en-US" b="1" dirty="0" smtClean="0"/>
            <a:t>Dept. name &amp; phone</a:t>
          </a:r>
          <a:endParaRPr lang="en-US" dirty="0"/>
        </a:p>
      </dgm:t>
    </dgm:pt>
    <dgm:pt modelId="{3211958F-09B8-4B85-A58D-1441F1E70396}" type="parTrans" cxnId="{7510CCED-D979-4DBE-A7FC-BDBEE46D6F64}">
      <dgm:prSet/>
      <dgm:spPr/>
      <dgm:t>
        <a:bodyPr/>
        <a:lstStyle/>
        <a:p>
          <a:endParaRPr lang="en-US"/>
        </a:p>
      </dgm:t>
    </dgm:pt>
    <dgm:pt modelId="{4BB3AE9A-0632-4419-8E08-6358E8548C88}" type="sibTrans" cxnId="{7510CCED-D979-4DBE-A7FC-BDBEE46D6F64}">
      <dgm:prSet/>
      <dgm:spPr/>
      <dgm:t>
        <a:bodyPr/>
        <a:lstStyle/>
        <a:p>
          <a:endParaRPr lang="en-US"/>
        </a:p>
      </dgm:t>
    </dgm:pt>
    <dgm:pt modelId="{9902F865-6EAF-4010-90B6-2D6A31A1EA66}">
      <dgm:prSet/>
      <dgm:spPr/>
      <dgm:t>
        <a:bodyPr/>
        <a:lstStyle/>
        <a:p>
          <a:pPr rtl="0"/>
          <a:r>
            <a:rPr lang="en-US" b="1" dirty="0" smtClean="0"/>
            <a:t>Campus address</a:t>
          </a:r>
          <a:endParaRPr lang="en-US" dirty="0"/>
        </a:p>
      </dgm:t>
    </dgm:pt>
    <dgm:pt modelId="{FFF2710D-A936-4492-AC58-D2C9200E04EC}" type="parTrans" cxnId="{960C905F-2C1D-4442-AC26-C75D99A076E1}">
      <dgm:prSet/>
      <dgm:spPr/>
      <dgm:t>
        <a:bodyPr/>
        <a:lstStyle/>
        <a:p>
          <a:endParaRPr lang="en-US"/>
        </a:p>
      </dgm:t>
    </dgm:pt>
    <dgm:pt modelId="{7BB7036A-572E-4C58-8BAC-EDF83F5A1380}" type="sibTrans" cxnId="{960C905F-2C1D-4442-AC26-C75D99A076E1}">
      <dgm:prSet/>
      <dgm:spPr/>
      <dgm:t>
        <a:bodyPr/>
        <a:lstStyle/>
        <a:p>
          <a:endParaRPr lang="en-US"/>
        </a:p>
      </dgm:t>
    </dgm:pt>
    <dgm:pt modelId="{B36A59BD-E14D-4832-9E9B-4686B72E8E96}">
      <dgm:prSet/>
      <dgm:spPr/>
      <dgm:t>
        <a:bodyPr/>
        <a:lstStyle/>
        <a:p>
          <a:pPr rtl="0"/>
          <a:r>
            <a:rPr lang="en-US" b="1" dirty="0" smtClean="0"/>
            <a:t>Delivery code* (the receiving department uses this code for delivering items they receive with your LPO number on the packaging slip)</a:t>
          </a:r>
          <a:endParaRPr lang="en-US" dirty="0"/>
        </a:p>
      </dgm:t>
    </dgm:pt>
    <dgm:pt modelId="{762BDE42-A9A3-46A1-B49E-89AE115550FB}" type="parTrans" cxnId="{94C81415-FDB0-4A0E-9B65-BE3FB44A97CA}">
      <dgm:prSet/>
      <dgm:spPr/>
      <dgm:t>
        <a:bodyPr/>
        <a:lstStyle/>
        <a:p>
          <a:endParaRPr lang="en-US"/>
        </a:p>
      </dgm:t>
    </dgm:pt>
    <dgm:pt modelId="{9DDFDCB5-F873-416C-989D-06D66084F139}" type="sibTrans" cxnId="{94C81415-FDB0-4A0E-9B65-BE3FB44A97CA}">
      <dgm:prSet/>
      <dgm:spPr/>
      <dgm:t>
        <a:bodyPr/>
        <a:lstStyle/>
        <a:p>
          <a:endParaRPr lang="en-US"/>
        </a:p>
      </dgm:t>
    </dgm:pt>
    <dgm:pt modelId="{FD71C305-4323-41C6-8482-39E91511057B}">
      <dgm:prSet custT="1"/>
      <dgm:spPr/>
      <dgm:t>
        <a:bodyPr/>
        <a:lstStyle/>
        <a:p>
          <a:pPr rtl="0"/>
          <a:r>
            <a:rPr lang="en-US" sz="1400" b="1" dirty="0" smtClean="0"/>
            <a:t>Section 2: LPO Custodian</a:t>
          </a:r>
          <a:endParaRPr lang="en-US" sz="1400" dirty="0"/>
        </a:p>
      </dgm:t>
    </dgm:pt>
    <dgm:pt modelId="{0A76464D-CF0E-4AAC-BD1C-60A96E5233B5}" type="parTrans" cxnId="{1B7CFB7D-4381-4069-B41D-105E59070C8F}">
      <dgm:prSet/>
      <dgm:spPr/>
      <dgm:t>
        <a:bodyPr/>
        <a:lstStyle/>
        <a:p>
          <a:endParaRPr lang="en-US"/>
        </a:p>
      </dgm:t>
    </dgm:pt>
    <dgm:pt modelId="{A6AE8D2D-6725-4C4C-869A-BA1015891D32}" type="sibTrans" cxnId="{1B7CFB7D-4381-4069-B41D-105E59070C8F}">
      <dgm:prSet/>
      <dgm:spPr/>
      <dgm:t>
        <a:bodyPr/>
        <a:lstStyle/>
        <a:p>
          <a:endParaRPr lang="en-US"/>
        </a:p>
      </dgm:t>
    </dgm:pt>
    <dgm:pt modelId="{02832CF9-3053-4517-AAD7-4AB65BBA55DA}">
      <dgm:prSet/>
      <dgm:spPr/>
      <dgm:t>
        <a:bodyPr/>
        <a:lstStyle/>
        <a:p>
          <a:pPr rtl="0"/>
          <a:r>
            <a:rPr lang="en-US" b="1" dirty="0" smtClean="0"/>
            <a:t>Fill in:</a:t>
          </a:r>
          <a:endParaRPr lang="en-US" dirty="0"/>
        </a:p>
      </dgm:t>
    </dgm:pt>
    <dgm:pt modelId="{89BEC62F-D637-44D8-8FFA-92A42CEC351D}" type="parTrans" cxnId="{4F97798B-181F-410B-A252-AE7B1C364A6D}">
      <dgm:prSet/>
      <dgm:spPr/>
      <dgm:t>
        <a:bodyPr/>
        <a:lstStyle/>
        <a:p>
          <a:endParaRPr lang="en-US"/>
        </a:p>
      </dgm:t>
    </dgm:pt>
    <dgm:pt modelId="{6A0BB4A0-3D06-427E-B956-EACCA06C010C}" type="sibTrans" cxnId="{4F97798B-181F-410B-A252-AE7B1C364A6D}">
      <dgm:prSet/>
      <dgm:spPr/>
      <dgm:t>
        <a:bodyPr/>
        <a:lstStyle/>
        <a:p>
          <a:endParaRPr lang="en-US"/>
        </a:p>
      </dgm:t>
    </dgm:pt>
    <dgm:pt modelId="{D175AAB8-EB50-4513-BE4A-7B276761814E}">
      <dgm:prSet/>
      <dgm:spPr/>
      <dgm:t>
        <a:bodyPr/>
        <a:lstStyle/>
        <a:p>
          <a:pPr rtl="0"/>
          <a:r>
            <a:rPr lang="en-US" b="1" dirty="0" smtClean="0"/>
            <a:t>Name &amp; University ID#</a:t>
          </a:r>
          <a:endParaRPr lang="en-US" dirty="0"/>
        </a:p>
      </dgm:t>
    </dgm:pt>
    <dgm:pt modelId="{CA8579A7-57ED-467C-BF69-C69A0F34EB74}" type="parTrans" cxnId="{53BC968F-499E-4A70-B3BE-293CE0713B76}">
      <dgm:prSet/>
      <dgm:spPr/>
      <dgm:t>
        <a:bodyPr/>
        <a:lstStyle/>
        <a:p>
          <a:endParaRPr lang="en-US"/>
        </a:p>
      </dgm:t>
    </dgm:pt>
    <dgm:pt modelId="{F60C3782-7BBE-4FFA-8608-F1B093C63A60}" type="sibTrans" cxnId="{53BC968F-499E-4A70-B3BE-293CE0713B76}">
      <dgm:prSet/>
      <dgm:spPr/>
      <dgm:t>
        <a:bodyPr/>
        <a:lstStyle/>
        <a:p>
          <a:endParaRPr lang="en-US"/>
        </a:p>
      </dgm:t>
    </dgm:pt>
    <dgm:pt modelId="{11F90F59-9F26-46CB-B715-9CD696A82D2E}">
      <dgm:prSet/>
      <dgm:spPr/>
      <dgm:t>
        <a:bodyPr/>
        <a:lstStyle/>
        <a:p>
          <a:pPr rtl="0"/>
          <a:r>
            <a:rPr lang="en-US" b="1" dirty="0" smtClean="0"/>
            <a:t>Phone &amp; Email address</a:t>
          </a:r>
          <a:endParaRPr lang="en-US" dirty="0"/>
        </a:p>
      </dgm:t>
    </dgm:pt>
    <dgm:pt modelId="{0A98697B-BF97-47A9-A7EE-E97537D8A345}" type="parTrans" cxnId="{A0A1455A-5B27-4ACA-8679-B2C0F553E9F7}">
      <dgm:prSet/>
      <dgm:spPr/>
      <dgm:t>
        <a:bodyPr/>
        <a:lstStyle/>
        <a:p>
          <a:endParaRPr lang="en-US"/>
        </a:p>
      </dgm:t>
    </dgm:pt>
    <dgm:pt modelId="{AF4FB136-BFCC-424E-B58C-A7519A0F3B60}" type="sibTrans" cxnId="{A0A1455A-5B27-4ACA-8679-B2C0F553E9F7}">
      <dgm:prSet/>
      <dgm:spPr/>
      <dgm:t>
        <a:bodyPr/>
        <a:lstStyle/>
        <a:p>
          <a:endParaRPr lang="en-US"/>
        </a:p>
      </dgm:t>
    </dgm:pt>
    <dgm:pt modelId="{3AF41069-7528-4F42-BFF1-F42F1812A68C}">
      <dgm:prSet custT="1"/>
      <dgm:spPr/>
      <dgm:t>
        <a:bodyPr/>
        <a:lstStyle/>
        <a:p>
          <a:pPr rtl="0"/>
          <a:r>
            <a:rPr lang="en-US" sz="1400" b="1" dirty="0" smtClean="0"/>
            <a:t>Section 3: Authorized Signatory</a:t>
          </a:r>
          <a:endParaRPr lang="en-US" sz="1400" dirty="0"/>
        </a:p>
      </dgm:t>
    </dgm:pt>
    <dgm:pt modelId="{2675A98B-84D7-4EB3-9D75-7FA87F877D84}" type="parTrans" cxnId="{89EE17AF-7CBA-417B-9D47-35BA77E7E699}">
      <dgm:prSet/>
      <dgm:spPr/>
      <dgm:t>
        <a:bodyPr/>
        <a:lstStyle/>
        <a:p>
          <a:endParaRPr lang="en-US"/>
        </a:p>
      </dgm:t>
    </dgm:pt>
    <dgm:pt modelId="{2FF1D67F-B597-4945-B766-C1BAC488854B}" type="sibTrans" cxnId="{89EE17AF-7CBA-417B-9D47-35BA77E7E699}">
      <dgm:prSet/>
      <dgm:spPr/>
      <dgm:t>
        <a:bodyPr/>
        <a:lstStyle/>
        <a:p>
          <a:endParaRPr lang="en-US"/>
        </a:p>
      </dgm:t>
    </dgm:pt>
    <dgm:pt modelId="{8794F7BF-1266-4BFC-85AC-D9696A4D003D}">
      <dgm:prSet/>
      <dgm:spPr/>
      <dgm:t>
        <a:bodyPr/>
        <a:lstStyle/>
        <a:p>
          <a:pPr rtl="0"/>
          <a:r>
            <a:rPr lang="en-US" b="1" dirty="0" smtClean="0"/>
            <a:t>Fill in:</a:t>
          </a:r>
          <a:endParaRPr lang="en-US" dirty="0"/>
        </a:p>
      </dgm:t>
    </dgm:pt>
    <dgm:pt modelId="{3EA6B963-3B69-4457-BABB-1A76EABF5095}" type="parTrans" cxnId="{79EC31B7-C284-4FE6-A7FD-C7C4B2E667DD}">
      <dgm:prSet/>
      <dgm:spPr/>
      <dgm:t>
        <a:bodyPr/>
        <a:lstStyle/>
        <a:p>
          <a:endParaRPr lang="en-US"/>
        </a:p>
      </dgm:t>
    </dgm:pt>
    <dgm:pt modelId="{A95C33A3-3A35-4BF9-9FFC-1515B964FDC5}" type="sibTrans" cxnId="{79EC31B7-C284-4FE6-A7FD-C7C4B2E667DD}">
      <dgm:prSet/>
      <dgm:spPr/>
      <dgm:t>
        <a:bodyPr/>
        <a:lstStyle/>
        <a:p>
          <a:endParaRPr lang="en-US"/>
        </a:p>
      </dgm:t>
    </dgm:pt>
    <dgm:pt modelId="{DDC53EAB-5ECA-48E2-9567-AAB43F95E166}">
      <dgm:prSet/>
      <dgm:spPr/>
      <dgm:t>
        <a:bodyPr/>
        <a:lstStyle/>
        <a:p>
          <a:pPr rtl="0"/>
          <a:r>
            <a:rPr lang="en-US" b="1" dirty="0" smtClean="0"/>
            <a:t>Default chartfield</a:t>
          </a:r>
          <a:endParaRPr lang="en-US" dirty="0"/>
        </a:p>
      </dgm:t>
    </dgm:pt>
    <dgm:pt modelId="{43BFB7CF-60EF-4164-A940-7CD406AED363}" type="parTrans" cxnId="{180F356D-4112-4674-8B4B-AEBE06259ED2}">
      <dgm:prSet/>
      <dgm:spPr/>
      <dgm:t>
        <a:bodyPr/>
        <a:lstStyle/>
        <a:p>
          <a:endParaRPr lang="en-US"/>
        </a:p>
      </dgm:t>
    </dgm:pt>
    <dgm:pt modelId="{63CCA131-2FF5-4337-875E-37F2CE50B7F0}" type="sibTrans" cxnId="{180F356D-4112-4674-8B4B-AEBE06259ED2}">
      <dgm:prSet/>
      <dgm:spPr/>
      <dgm:t>
        <a:bodyPr/>
        <a:lstStyle/>
        <a:p>
          <a:endParaRPr lang="en-US"/>
        </a:p>
      </dgm:t>
    </dgm:pt>
    <dgm:pt modelId="{9A09B7D7-4200-4ADB-A992-FD533B22219B}">
      <dgm:prSet/>
      <dgm:spPr/>
      <dgm:t>
        <a:bodyPr/>
        <a:lstStyle/>
        <a:p>
          <a:pPr rtl="0"/>
          <a:r>
            <a:rPr lang="en-US" b="1" dirty="0" smtClean="0"/>
            <a:t>Signatory name &amp; signature</a:t>
          </a:r>
          <a:endParaRPr lang="en-US" dirty="0"/>
        </a:p>
      </dgm:t>
    </dgm:pt>
    <dgm:pt modelId="{60CD6D5E-D2C4-4FAB-B30D-11B26179A523}" type="parTrans" cxnId="{9C270390-E869-449E-9E0B-BAFB63B16359}">
      <dgm:prSet/>
      <dgm:spPr/>
      <dgm:t>
        <a:bodyPr/>
        <a:lstStyle/>
        <a:p>
          <a:endParaRPr lang="en-US"/>
        </a:p>
      </dgm:t>
    </dgm:pt>
    <dgm:pt modelId="{78397C05-D351-4606-931C-71EE0EBD9683}" type="sibTrans" cxnId="{9C270390-E869-449E-9E0B-BAFB63B16359}">
      <dgm:prSet/>
      <dgm:spPr/>
      <dgm:t>
        <a:bodyPr/>
        <a:lstStyle/>
        <a:p>
          <a:endParaRPr lang="en-US"/>
        </a:p>
      </dgm:t>
    </dgm:pt>
    <dgm:pt modelId="{1AEBDC99-2B93-4249-BD63-CFBB2136AA15}">
      <dgm:prSet/>
      <dgm:spPr/>
      <dgm:t>
        <a:bodyPr/>
        <a:lstStyle/>
        <a:p>
          <a:pPr rtl="0"/>
          <a:r>
            <a:rPr lang="en-US" b="1" dirty="0" smtClean="0"/>
            <a:t>Email address</a:t>
          </a:r>
          <a:endParaRPr lang="en-US" dirty="0"/>
        </a:p>
      </dgm:t>
    </dgm:pt>
    <dgm:pt modelId="{5B93615F-B533-4CD5-B3DC-52C69CBED0E0}" type="parTrans" cxnId="{2413CF26-A55A-4419-B352-9954FFA55682}">
      <dgm:prSet/>
      <dgm:spPr/>
      <dgm:t>
        <a:bodyPr/>
        <a:lstStyle/>
        <a:p>
          <a:endParaRPr lang="en-US"/>
        </a:p>
      </dgm:t>
    </dgm:pt>
    <dgm:pt modelId="{5BEE35C2-DC73-4A17-A750-CBD0F41798C2}" type="sibTrans" cxnId="{2413CF26-A55A-4419-B352-9954FFA55682}">
      <dgm:prSet/>
      <dgm:spPr/>
      <dgm:t>
        <a:bodyPr/>
        <a:lstStyle/>
        <a:p>
          <a:endParaRPr lang="en-US"/>
        </a:p>
      </dgm:t>
    </dgm:pt>
    <dgm:pt modelId="{2E62A414-D707-46D8-BDD8-04F5CBAE3801}">
      <dgm:prSet custT="1"/>
      <dgm:spPr/>
      <dgm:t>
        <a:bodyPr/>
        <a:lstStyle/>
        <a:p>
          <a:pPr rtl="0"/>
          <a:r>
            <a:rPr lang="en-US" sz="1400" b="1" dirty="0" smtClean="0"/>
            <a:t>Section 4: AP USE ONLY</a:t>
          </a:r>
          <a:endParaRPr lang="en-US" sz="1400" b="1" dirty="0"/>
        </a:p>
      </dgm:t>
    </dgm:pt>
    <dgm:pt modelId="{1CAB669B-47AD-48B2-9810-C7315A12C171}" type="parTrans" cxnId="{FFA12FA1-6E73-4C5E-B6E4-D58A75339138}">
      <dgm:prSet/>
      <dgm:spPr/>
      <dgm:t>
        <a:bodyPr/>
        <a:lstStyle/>
        <a:p>
          <a:endParaRPr lang="en-US"/>
        </a:p>
      </dgm:t>
    </dgm:pt>
    <dgm:pt modelId="{959AD0F0-C983-4DB2-80A5-07CDB61DE253}" type="sibTrans" cxnId="{FFA12FA1-6E73-4C5E-B6E4-D58A75339138}">
      <dgm:prSet/>
      <dgm:spPr/>
      <dgm:t>
        <a:bodyPr/>
        <a:lstStyle/>
        <a:p>
          <a:endParaRPr lang="en-US"/>
        </a:p>
      </dgm:t>
    </dgm:pt>
    <dgm:pt modelId="{2DCB080E-F82F-4368-821C-77B9EDADDC9B}" type="pres">
      <dgm:prSet presAssocID="{21376C3F-459C-487D-B6E7-61A4BFE2FFBB}" presName="linear" presStyleCnt="0">
        <dgm:presLayoutVars>
          <dgm:animLvl val="lvl"/>
          <dgm:resizeHandles val="exact"/>
        </dgm:presLayoutVars>
      </dgm:prSet>
      <dgm:spPr/>
      <dgm:t>
        <a:bodyPr/>
        <a:lstStyle/>
        <a:p>
          <a:endParaRPr lang="en-US"/>
        </a:p>
      </dgm:t>
    </dgm:pt>
    <dgm:pt modelId="{B7B6E835-5D29-4DE0-A1ED-89D14E0D68ED}" type="pres">
      <dgm:prSet presAssocID="{1F2D61B3-5E79-4E0E-9779-CF5B0159DFE3}" presName="parentText" presStyleLbl="node1" presStyleIdx="0" presStyleCnt="4">
        <dgm:presLayoutVars>
          <dgm:chMax val="0"/>
          <dgm:bulletEnabled val="1"/>
        </dgm:presLayoutVars>
      </dgm:prSet>
      <dgm:spPr/>
      <dgm:t>
        <a:bodyPr/>
        <a:lstStyle/>
        <a:p>
          <a:endParaRPr lang="en-US"/>
        </a:p>
      </dgm:t>
    </dgm:pt>
    <dgm:pt modelId="{54021D24-AF95-4DF7-BB4B-36164AA8D249}" type="pres">
      <dgm:prSet presAssocID="{1F2D61B3-5E79-4E0E-9779-CF5B0159DFE3}" presName="childText" presStyleLbl="revTx" presStyleIdx="0" presStyleCnt="3">
        <dgm:presLayoutVars>
          <dgm:bulletEnabled val="1"/>
        </dgm:presLayoutVars>
      </dgm:prSet>
      <dgm:spPr/>
      <dgm:t>
        <a:bodyPr/>
        <a:lstStyle/>
        <a:p>
          <a:endParaRPr lang="en-US"/>
        </a:p>
      </dgm:t>
    </dgm:pt>
    <dgm:pt modelId="{E660F47F-703F-4D02-8889-DEB8C2E3F57C}" type="pres">
      <dgm:prSet presAssocID="{FD71C305-4323-41C6-8482-39E91511057B}" presName="parentText" presStyleLbl="node1" presStyleIdx="1" presStyleCnt="4">
        <dgm:presLayoutVars>
          <dgm:chMax val="0"/>
          <dgm:bulletEnabled val="1"/>
        </dgm:presLayoutVars>
      </dgm:prSet>
      <dgm:spPr/>
      <dgm:t>
        <a:bodyPr/>
        <a:lstStyle/>
        <a:p>
          <a:endParaRPr lang="en-US"/>
        </a:p>
      </dgm:t>
    </dgm:pt>
    <dgm:pt modelId="{76F342AD-B264-440B-91DA-265AC65B6314}" type="pres">
      <dgm:prSet presAssocID="{FD71C305-4323-41C6-8482-39E91511057B}" presName="childText" presStyleLbl="revTx" presStyleIdx="1" presStyleCnt="3">
        <dgm:presLayoutVars>
          <dgm:bulletEnabled val="1"/>
        </dgm:presLayoutVars>
      </dgm:prSet>
      <dgm:spPr/>
      <dgm:t>
        <a:bodyPr/>
        <a:lstStyle/>
        <a:p>
          <a:endParaRPr lang="en-US"/>
        </a:p>
      </dgm:t>
    </dgm:pt>
    <dgm:pt modelId="{A013FBDA-037F-4CEA-9105-550A4B78EAB9}" type="pres">
      <dgm:prSet presAssocID="{3AF41069-7528-4F42-BFF1-F42F1812A68C}" presName="parentText" presStyleLbl="node1" presStyleIdx="2" presStyleCnt="4">
        <dgm:presLayoutVars>
          <dgm:chMax val="0"/>
          <dgm:bulletEnabled val="1"/>
        </dgm:presLayoutVars>
      </dgm:prSet>
      <dgm:spPr/>
      <dgm:t>
        <a:bodyPr/>
        <a:lstStyle/>
        <a:p>
          <a:endParaRPr lang="en-US"/>
        </a:p>
      </dgm:t>
    </dgm:pt>
    <dgm:pt modelId="{90CDAD2B-37C1-4A01-A6B7-6D22D4167B89}" type="pres">
      <dgm:prSet presAssocID="{3AF41069-7528-4F42-BFF1-F42F1812A68C}" presName="childText" presStyleLbl="revTx" presStyleIdx="2" presStyleCnt="3">
        <dgm:presLayoutVars>
          <dgm:bulletEnabled val="1"/>
        </dgm:presLayoutVars>
      </dgm:prSet>
      <dgm:spPr/>
      <dgm:t>
        <a:bodyPr/>
        <a:lstStyle/>
        <a:p>
          <a:endParaRPr lang="en-US"/>
        </a:p>
      </dgm:t>
    </dgm:pt>
    <dgm:pt modelId="{EF0242E8-87AE-4887-BBDB-03806B3B6FF8}" type="pres">
      <dgm:prSet presAssocID="{2E62A414-D707-46D8-BDD8-04F5CBAE3801}" presName="parentText" presStyleLbl="node1" presStyleIdx="3" presStyleCnt="4">
        <dgm:presLayoutVars>
          <dgm:chMax val="0"/>
          <dgm:bulletEnabled val="1"/>
        </dgm:presLayoutVars>
      </dgm:prSet>
      <dgm:spPr/>
      <dgm:t>
        <a:bodyPr/>
        <a:lstStyle/>
        <a:p>
          <a:endParaRPr lang="en-US"/>
        </a:p>
      </dgm:t>
    </dgm:pt>
  </dgm:ptLst>
  <dgm:cxnLst>
    <dgm:cxn modelId="{C199B0E5-FCE8-4FD7-BBB4-6461AD8EBF98}" type="presOf" srcId="{FD71C305-4323-41C6-8482-39E91511057B}" destId="{E660F47F-703F-4D02-8889-DEB8C2E3F57C}" srcOrd="0" destOrd="0" presId="urn:microsoft.com/office/officeart/2005/8/layout/vList2"/>
    <dgm:cxn modelId="{53BC968F-499E-4A70-B3BE-293CE0713B76}" srcId="{02832CF9-3053-4517-AAD7-4AB65BBA55DA}" destId="{D175AAB8-EB50-4513-BE4A-7B276761814E}" srcOrd="0" destOrd="0" parTransId="{CA8579A7-57ED-467C-BF69-C69A0F34EB74}" sibTransId="{F60C3782-7BBE-4FFA-8608-F1B093C63A60}"/>
    <dgm:cxn modelId="{4F97798B-181F-410B-A252-AE7B1C364A6D}" srcId="{FD71C305-4323-41C6-8482-39E91511057B}" destId="{02832CF9-3053-4517-AAD7-4AB65BBA55DA}" srcOrd="0" destOrd="0" parTransId="{89BEC62F-D637-44D8-8FFA-92A42CEC351D}" sibTransId="{6A0BB4A0-3D06-427E-B956-EACCA06C010C}"/>
    <dgm:cxn modelId="{A0F182AA-1687-4CCA-939D-4294E10E3CA3}" srcId="{1F2D61B3-5E79-4E0E-9779-CF5B0159DFE3}" destId="{4E530C89-AF4C-4A2B-BA3B-7794544460A5}" srcOrd="0" destOrd="0" parTransId="{DBD9FD93-65F1-41AE-A004-44B54B479A32}" sibTransId="{FF2CAE6F-87D8-40A4-8CA2-B3892D7123D9}"/>
    <dgm:cxn modelId="{A0A1455A-5B27-4ACA-8679-B2C0F553E9F7}" srcId="{02832CF9-3053-4517-AAD7-4AB65BBA55DA}" destId="{11F90F59-9F26-46CB-B715-9CD696A82D2E}" srcOrd="1" destOrd="0" parTransId="{0A98697B-BF97-47A9-A7EE-E97537D8A345}" sibTransId="{AF4FB136-BFCC-424E-B58C-A7519A0F3B60}"/>
    <dgm:cxn modelId="{7510CCED-D979-4DBE-A7FC-BDBEE46D6F64}" srcId="{4E530C89-AF4C-4A2B-BA3B-7794544460A5}" destId="{78D99703-77C3-448B-9666-ED7E1432D667}" srcOrd="0" destOrd="0" parTransId="{3211958F-09B8-4B85-A58D-1441F1E70396}" sibTransId="{4BB3AE9A-0632-4419-8E08-6358E8548C88}"/>
    <dgm:cxn modelId="{9C270390-E869-449E-9E0B-BAFB63B16359}" srcId="{8794F7BF-1266-4BFC-85AC-D9696A4D003D}" destId="{9A09B7D7-4200-4ADB-A992-FD533B22219B}" srcOrd="1" destOrd="0" parTransId="{60CD6D5E-D2C4-4FAB-B30D-11B26179A523}" sibTransId="{78397C05-D351-4606-931C-71EE0EBD9683}"/>
    <dgm:cxn modelId="{493AF635-401F-49C5-9EAB-B9873A841890}" type="presOf" srcId="{78D99703-77C3-448B-9666-ED7E1432D667}" destId="{54021D24-AF95-4DF7-BB4B-36164AA8D249}" srcOrd="0" destOrd="1" presId="urn:microsoft.com/office/officeart/2005/8/layout/vList2"/>
    <dgm:cxn modelId="{79EC31B7-C284-4FE6-A7FD-C7C4B2E667DD}" srcId="{3AF41069-7528-4F42-BFF1-F42F1812A68C}" destId="{8794F7BF-1266-4BFC-85AC-D9696A4D003D}" srcOrd="0" destOrd="0" parTransId="{3EA6B963-3B69-4457-BABB-1A76EABF5095}" sibTransId="{A95C33A3-3A35-4BF9-9FFC-1515B964FDC5}"/>
    <dgm:cxn modelId="{960C905F-2C1D-4442-AC26-C75D99A076E1}" srcId="{4E530C89-AF4C-4A2B-BA3B-7794544460A5}" destId="{9902F865-6EAF-4010-90B6-2D6A31A1EA66}" srcOrd="1" destOrd="0" parTransId="{FFF2710D-A936-4492-AC58-D2C9200E04EC}" sibTransId="{7BB7036A-572E-4C58-8BAC-EDF83F5A1380}"/>
    <dgm:cxn modelId="{1B7CFB7D-4381-4069-B41D-105E59070C8F}" srcId="{21376C3F-459C-487D-B6E7-61A4BFE2FFBB}" destId="{FD71C305-4323-41C6-8482-39E91511057B}" srcOrd="1" destOrd="0" parTransId="{0A76464D-CF0E-4AAC-BD1C-60A96E5233B5}" sibTransId="{A6AE8D2D-6725-4C4C-869A-BA1015891D32}"/>
    <dgm:cxn modelId="{B6456FC8-955F-4DBF-8B67-36696221801A}" type="presOf" srcId="{9A09B7D7-4200-4ADB-A992-FD533B22219B}" destId="{90CDAD2B-37C1-4A01-A6B7-6D22D4167B89}" srcOrd="0" destOrd="2" presId="urn:microsoft.com/office/officeart/2005/8/layout/vList2"/>
    <dgm:cxn modelId="{7CF0F35D-1F30-4A24-BFCD-DEFC2D8B1D3F}" type="presOf" srcId="{4E530C89-AF4C-4A2B-BA3B-7794544460A5}" destId="{54021D24-AF95-4DF7-BB4B-36164AA8D249}" srcOrd="0" destOrd="0" presId="urn:microsoft.com/office/officeart/2005/8/layout/vList2"/>
    <dgm:cxn modelId="{402FC706-B02A-4DF5-90EC-D6CEBDFBAD72}" type="presOf" srcId="{2E62A414-D707-46D8-BDD8-04F5CBAE3801}" destId="{EF0242E8-87AE-4887-BBDB-03806B3B6FF8}" srcOrd="0" destOrd="0" presId="urn:microsoft.com/office/officeart/2005/8/layout/vList2"/>
    <dgm:cxn modelId="{B05AC8B1-6D9B-4F15-B48E-440FCA9B83FD}" type="presOf" srcId="{21376C3F-459C-487D-B6E7-61A4BFE2FFBB}" destId="{2DCB080E-F82F-4368-821C-77B9EDADDC9B}" srcOrd="0" destOrd="0" presId="urn:microsoft.com/office/officeart/2005/8/layout/vList2"/>
    <dgm:cxn modelId="{F545F759-A3A8-40CD-B865-032B452CB82E}" type="presOf" srcId="{11F90F59-9F26-46CB-B715-9CD696A82D2E}" destId="{76F342AD-B264-440B-91DA-265AC65B6314}" srcOrd="0" destOrd="2" presId="urn:microsoft.com/office/officeart/2005/8/layout/vList2"/>
    <dgm:cxn modelId="{BDA11F37-988F-4250-987E-94E16D9C7BC3}" type="presOf" srcId="{D175AAB8-EB50-4513-BE4A-7B276761814E}" destId="{76F342AD-B264-440B-91DA-265AC65B6314}" srcOrd="0" destOrd="1" presId="urn:microsoft.com/office/officeart/2005/8/layout/vList2"/>
    <dgm:cxn modelId="{ACAD9B3F-0350-4DE9-92DB-C93A4CB0C5BA}" type="presOf" srcId="{1F2D61B3-5E79-4E0E-9779-CF5B0159DFE3}" destId="{B7B6E835-5D29-4DE0-A1ED-89D14E0D68ED}" srcOrd="0" destOrd="0" presId="urn:microsoft.com/office/officeart/2005/8/layout/vList2"/>
    <dgm:cxn modelId="{7BDFCED8-1DCE-4965-82CA-42FE815D14B3}" type="presOf" srcId="{02832CF9-3053-4517-AAD7-4AB65BBA55DA}" destId="{76F342AD-B264-440B-91DA-265AC65B6314}" srcOrd="0" destOrd="0" presId="urn:microsoft.com/office/officeart/2005/8/layout/vList2"/>
    <dgm:cxn modelId="{180F356D-4112-4674-8B4B-AEBE06259ED2}" srcId="{8794F7BF-1266-4BFC-85AC-D9696A4D003D}" destId="{DDC53EAB-5ECA-48E2-9567-AAB43F95E166}" srcOrd="0" destOrd="0" parTransId="{43BFB7CF-60EF-4164-A940-7CD406AED363}" sibTransId="{63CCA131-2FF5-4337-875E-37F2CE50B7F0}"/>
    <dgm:cxn modelId="{611DDDF8-7D74-46AB-A5B3-F64675E2E6FD}" srcId="{21376C3F-459C-487D-B6E7-61A4BFE2FFBB}" destId="{1F2D61B3-5E79-4E0E-9779-CF5B0159DFE3}" srcOrd="0" destOrd="0" parTransId="{67BC1B33-FB26-4182-92E0-E6F7B164A705}" sibTransId="{A7ACC1E8-304A-49F4-889F-CAFC54E8D377}"/>
    <dgm:cxn modelId="{6DB1C586-0922-45D2-A543-3F1F7BD3E236}" type="presOf" srcId="{1AEBDC99-2B93-4249-BD63-CFBB2136AA15}" destId="{90CDAD2B-37C1-4A01-A6B7-6D22D4167B89}" srcOrd="0" destOrd="3" presId="urn:microsoft.com/office/officeart/2005/8/layout/vList2"/>
    <dgm:cxn modelId="{FFA12FA1-6E73-4C5E-B6E4-D58A75339138}" srcId="{21376C3F-459C-487D-B6E7-61A4BFE2FFBB}" destId="{2E62A414-D707-46D8-BDD8-04F5CBAE3801}" srcOrd="3" destOrd="0" parTransId="{1CAB669B-47AD-48B2-9810-C7315A12C171}" sibTransId="{959AD0F0-C983-4DB2-80A5-07CDB61DE253}"/>
    <dgm:cxn modelId="{815292C4-721E-4620-8FA8-BD697743820E}" type="presOf" srcId="{3AF41069-7528-4F42-BFF1-F42F1812A68C}" destId="{A013FBDA-037F-4CEA-9105-550A4B78EAB9}" srcOrd="0" destOrd="0" presId="urn:microsoft.com/office/officeart/2005/8/layout/vList2"/>
    <dgm:cxn modelId="{2413CF26-A55A-4419-B352-9954FFA55682}" srcId="{8794F7BF-1266-4BFC-85AC-D9696A4D003D}" destId="{1AEBDC99-2B93-4249-BD63-CFBB2136AA15}" srcOrd="2" destOrd="0" parTransId="{5B93615F-B533-4CD5-B3DC-52C69CBED0E0}" sibTransId="{5BEE35C2-DC73-4A17-A750-CBD0F41798C2}"/>
    <dgm:cxn modelId="{C9C55678-CFB1-4D09-8FE2-143E570A4BC8}" type="presOf" srcId="{B36A59BD-E14D-4832-9E9B-4686B72E8E96}" destId="{54021D24-AF95-4DF7-BB4B-36164AA8D249}" srcOrd="0" destOrd="3" presId="urn:microsoft.com/office/officeart/2005/8/layout/vList2"/>
    <dgm:cxn modelId="{89EE17AF-7CBA-417B-9D47-35BA77E7E699}" srcId="{21376C3F-459C-487D-B6E7-61A4BFE2FFBB}" destId="{3AF41069-7528-4F42-BFF1-F42F1812A68C}" srcOrd="2" destOrd="0" parTransId="{2675A98B-84D7-4EB3-9D75-7FA87F877D84}" sibTransId="{2FF1D67F-B597-4945-B766-C1BAC488854B}"/>
    <dgm:cxn modelId="{FAF0BCA8-7883-464D-A747-B8AC4D30E061}" type="presOf" srcId="{8794F7BF-1266-4BFC-85AC-D9696A4D003D}" destId="{90CDAD2B-37C1-4A01-A6B7-6D22D4167B89}" srcOrd="0" destOrd="0" presId="urn:microsoft.com/office/officeart/2005/8/layout/vList2"/>
    <dgm:cxn modelId="{7A92E256-9BE7-4746-9B76-1824135C8D4A}" type="presOf" srcId="{DDC53EAB-5ECA-48E2-9567-AAB43F95E166}" destId="{90CDAD2B-37C1-4A01-A6B7-6D22D4167B89}" srcOrd="0" destOrd="1" presId="urn:microsoft.com/office/officeart/2005/8/layout/vList2"/>
    <dgm:cxn modelId="{94C81415-FDB0-4A0E-9B65-BE3FB44A97CA}" srcId="{4E530C89-AF4C-4A2B-BA3B-7794544460A5}" destId="{B36A59BD-E14D-4832-9E9B-4686B72E8E96}" srcOrd="2" destOrd="0" parTransId="{762BDE42-A9A3-46A1-B49E-89AE115550FB}" sibTransId="{9DDFDCB5-F873-416C-989D-06D66084F139}"/>
    <dgm:cxn modelId="{F4F231E3-786A-476A-B497-216930B9B7A1}" type="presOf" srcId="{9902F865-6EAF-4010-90B6-2D6A31A1EA66}" destId="{54021D24-AF95-4DF7-BB4B-36164AA8D249}" srcOrd="0" destOrd="2" presId="urn:microsoft.com/office/officeart/2005/8/layout/vList2"/>
    <dgm:cxn modelId="{67EF3A26-3DC1-4611-9C5D-3A56D2CF4062}" type="presParOf" srcId="{2DCB080E-F82F-4368-821C-77B9EDADDC9B}" destId="{B7B6E835-5D29-4DE0-A1ED-89D14E0D68ED}" srcOrd="0" destOrd="0" presId="urn:microsoft.com/office/officeart/2005/8/layout/vList2"/>
    <dgm:cxn modelId="{7F0914A0-B15B-4826-A3EC-2041D1FBDFA2}" type="presParOf" srcId="{2DCB080E-F82F-4368-821C-77B9EDADDC9B}" destId="{54021D24-AF95-4DF7-BB4B-36164AA8D249}" srcOrd="1" destOrd="0" presId="urn:microsoft.com/office/officeart/2005/8/layout/vList2"/>
    <dgm:cxn modelId="{624668FE-4308-4108-B28C-E2564D3497E3}" type="presParOf" srcId="{2DCB080E-F82F-4368-821C-77B9EDADDC9B}" destId="{E660F47F-703F-4D02-8889-DEB8C2E3F57C}" srcOrd="2" destOrd="0" presId="urn:microsoft.com/office/officeart/2005/8/layout/vList2"/>
    <dgm:cxn modelId="{0E31CA7D-E7AF-4614-8456-C1EBDA81EB49}" type="presParOf" srcId="{2DCB080E-F82F-4368-821C-77B9EDADDC9B}" destId="{76F342AD-B264-440B-91DA-265AC65B6314}" srcOrd="3" destOrd="0" presId="urn:microsoft.com/office/officeart/2005/8/layout/vList2"/>
    <dgm:cxn modelId="{1E686C7B-E6B0-4AE2-92C5-7B8541C4D364}" type="presParOf" srcId="{2DCB080E-F82F-4368-821C-77B9EDADDC9B}" destId="{A013FBDA-037F-4CEA-9105-550A4B78EAB9}" srcOrd="4" destOrd="0" presId="urn:microsoft.com/office/officeart/2005/8/layout/vList2"/>
    <dgm:cxn modelId="{6923C6D0-C2EF-4DA1-8BE5-924CF3FABA56}" type="presParOf" srcId="{2DCB080E-F82F-4368-821C-77B9EDADDC9B}" destId="{90CDAD2B-37C1-4A01-A6B7-6D22D4167B89}" srcOrd="5" destOrd="0" presId="urn:microsoft.com/office/officeart/2005/8/layout/vList2"/>
    <dgm:cxn modelId="{A08DEA88-4BC3-4A19-94A2-0585296E999E}" type="presParOf" srcId="{2DCB080E-F82F-4368-821C-77B9EDADDC9B}" destId="{EF0242E8-87AE-4887-BBDB-03806B3B6FF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B49EC6-3512-43D1-9F1C-FCBEB9E65917}">
      <dsp:nvSpPr>
        <dsp:cNvPr id="0" name=""/>
        <dsp:cNvSpPr/>
      </dsp:nvSpPr>
      <dsp:spPr>
        <a:xfrm>
          <a:off x="0" y="368309"/>
          <a:ext cx="6096000" cy="4391100"/>
        </a:xfrm>
        <a:prstGeom prst="rect">
          <a:avLst/>
        </a:prstGeom>
        <a:solidFill>
          <a:schemeClr val="accent1">
            <a:lumMod val="60000"/>
            <a:lumOff val="40000"/>
            <a:alpha val="48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73117" tIns="354076" rIns="473117" bIns="120904" numCol="1" spcCol="1270" anchor="t" anchorCtr="0">
          <a:noAutofit/>
        </a:bodyPr>
        <a:lstStyle/>
        <a:p>
          <a:pPr marL="171450" lvl="1" indent="-171450" algn="l" defTabSz="755650" rtl="0">
            <a:lnSpc>
              <a:spcPct val="90000"/>
            </a:lnSpc>
            <a:spcBef>
              <a:spcPct val="0"/>
            </a:spcBef>
            <a:spcAft>
              <a:spcPct val="15000"/>
            </a:spcAft>
            <a:buChar char="••"/>
          </a:pPr>
          <a:r>
            <a:rPr lang="en-US" sz="1700" b="1" kern="1200" dirty="0" smtClean="0"/>
            <a:t>Expenditure Review</a:t>
          </a:r>
          <a:endParaRPr lang="en-US" sz="1700" kern="1200" dirty="0"/>
        </a:p>
        <a:p>
          <a:pPr marL="171450" lvl="1" indent="-171450" algn="l" defTabSz="755650" rtl="0">
            <a:lnSpc>
              <a:spcPct val="90000"/>
            </a:lnSpc>
            <a:spcBef>
              <a:spcPct val="0"/>
            </a:spcBef>
            <a:spcAft>
              <a:spcPct val="15000"/>
            </a:spcAft>
            <a:buChar char="••"/>
          </a:pPr>
          <a:r>
            <a:rPr lang="en-US" sz="1700" b="1" kern="1200" dirty="0" smtClean="0"/>
            <a:t>Department &amp; Vendor Relations</a:t>
          </a:r>
          <a:endParaRPr lang="en-US" sz="1700" kern="1200" dirty="0"/>
        </a:p>
        <a:p>
          <a:pPr marL="171450" lvl="1" indent="-171450" algn="l" defTabSz="755650" rtl="0">
            <a:lnSpc>
              <a:spcPct val="90000"/>
            </a:lnSpc>
            <a:spcBef>
              <a:spcPct val="0"/>
            </a:spcBef>
            <a:spcAft>
              <a:spcPct val="15000"/>
            </a:spcAft>
            <a:buChar char="••"/>
          </a:pPr>
          <a:r>
            <a:rPr lang="en-US" sz="1700" b="1" kern="1200" dirty="0" smtClean="0"/>
            <a:t>Voucher Processing</a:t>
          </a:r>
          <a:endParaRPr lang="en-US" sz="1700" kern="1200" dirty="0"/>
        </a:p>
        <a:p>
          <a:pPr marL="171450" lvl="1" indent="-171450" algn="l" defTabSz="755650" rtl="0">
            <a:lnSpc>
              <a:spcPct val="90000"/>
            </a:lnSpc>
            <a:spcBef>
              <a:spcPct val="0"/>
            </a:spcBef>
            <a:spcAft>
              <a:spcPct val="15000"/>
            </a:spcAft>
            <a:buChar char="••"/>
          </a:pPr>
          <a:r>
            <a:rPr lang="en-US" sz="1700" b="1" kern="1200" dirty="0" smtClean="0"/>
            <a:t>Payment Processing</a:t>
          </a:r>
          <a:endParaRPr lang="en-US" sz="1700" kern="1200" dirty="0"/>
        </a:p>
        <a:p>
          <a:pPr marL="171450" lvl="1" indent="-171450" algn="l" defTabSz="755650" rtl="0">
            <a:lnSpc>
              <a:spcPct val="90000"/>
            </a:lnSpc>
            <a:spcBef>
              <a:spcPct val="0"/>
            </a:spcBef>
            <a:spcAft>
              <a:spcPct val="15000"/>
            </a:spcAft>
            <a:buChar char="••"/>
          </a:pPr>
          <a:r>
            <a:rPr lang="en-US" sz="1700" b="1" kern="1200" dirty="0" smtClean="0"/>
            <a:t>Auditing</a:t>
          </a:r>
          <a:endParaRPr lang="en-US" sz="1700" kern="1200" dirty="0"/>
        </a:p>
        <a:p>
          <a:pPr marL="342900" lvl="2" indent="-171450" algn="l" defTabSz="755650" rtl="0">
            <a:lnSpc>
              <a:spcPct val="90000"/>
            </a:lnSpc>
            <a:spcBef>
              <a:spcPct val="0"/>
            </a:spcBef>
            <a:spcAft>
              <a:spcPct val="15000"/>
            </a:spcAft>
            <a:buChar char="••"/>
          </a:pPr>
          <a:r>
            <a:rPr lang="en-US" sz="1700" b="1" kern="1200" dirty="0" smtClean="0"/>
            <a:t>1099 Reporting</a:t>
          </a:r>
          <a:endParaRPr lang="en-US" sz="1700" kern="1200" dirty="0"/>
        </a:p>
        <a:p>
          <a:pPr marL="342900" lvl="2" indent="-171450" algn="l" defTabSz="755650" rtl="0">
            <a:lnSpc>
              <a:spcPct val="90000"/>
            </a:lnSpc>
            <a:spcBef>
              <a:spcPct val="0"/>
            </a:spcBef>
            <a:spcAft>
              <a:spcPct val="15000"/>
            </a:spcAft>
            <a:buChar char="••"/>
          </a:pPr>
          <a:r>
            <a:rPr lang="en-US" sz="1700" b="1" kern="1200" dirty="0" smtClean="0"/>
            <a:t>Duplicate transactions</a:t>
          </a:r>
          <a:endParaRPr lang="en-US" sz="1700" kern="1200" dirty="0"/>
        </a:p>
        <a:p>
          <a:pPr marL="342900" lvl="2" indent="-171450" algn="l" defTabSz="755650" rtl="0">
            <a:lnSpc>
              <a:spcPct val="90000"/>
            </a:lnSpc>
            <a:spcBef>
              <a:spcPct val="0"/>
            </a:spcBef>
            <a:spcAft>
              <a:spcPct val="15000"/>
            </a:spcAft>
            <a:buChar char="••"/>
          </a:pPr>
          <a:r>
            <a:rPr lang="en-US" sz="1700" b="1" kern="1200" dirty="0" smtClean="0"/>
            <a:t>Stale-dated payments</a:t>
          </a:r>
          <a:endParaRPr lang="en-US" sz="1700" kern="1200" dirty="0"/>
        </a:p>
        <a:p>
          <a:pPr marL="171450" lvl="1" indent="-171450" algn="l" defTabSz="755650" rtl="0">
            <a:lnSpc>
              <a:spcPct val="90000"/>
            </a:lnSpc>
            <a:spcBef>
              <a:spcPct val="0"/>
            </a:spcBef>
            <a:spcAft>
              <a:spcPct val="15000"/>
            </a:spcAft>
            <a:buChar char="••"/>
          </a:pPr>
          <a:r>
            <a:rPr lang="en-US" sz="1700" b="1" kern="1200" dirty="0" smtClean="0"/>
            <a:t>Document Imaging</a:t>
          </a:r>
          <a:endParaRPr lang="en-US" sz="1700" kern="1200" dirty="0"/>
        </a:p>
        <a:p>
          <a:pPr marL="171450" lvl="1" indent="-171450" algn="l" defTabSz="755650" rtl="0">
            <a:lnSpc>
              <a:spcPct val="90000"/>
            </a:lnSpc>
            <a:spcBef>
              <a:spcPct val="0"/>
            </a:spcBef>
            <a:spcAft>
              <a:spcPct val="15000"/>
            </a:spcAft>
            <a:buChar char="••"/>
          </a:pPr>
          <a:r>
            <a:rPr lang="en-US" sz="1700" b="1" kern="1200" dirty="0" smtClean="0"/>
            <a:t>Form Distribution</a:t>
          </a:r>
          <a:endParaRPr lang="en-US" sz="1700" kern="1200" dirty="0"/>
        </a:p>
        <a:p>
          <a:pPr marL="342900" lvl="2" indent="-171450" algn="l" defTabSz="755650" rtl="0">
            <a:lnSpc>
              <a:spcPct val="90000"/>
            </a:lnSpc>
            <a:spcBef>
              <a:spcPct val="0"/>
            </a:spcBef>
            <a:spcAft>
              <a:spcPct val="15000"/>
            </a:spcAft>
            <a:buChar char="••"/>
          </a:pPr>
          <a:r>
            <a:rPr lang="en-US" sz="1700" b="1" kern="1200" dirty="0" smtClean="0"/>
            <a:t>Limited Purchase Orders (LPO’s)</a:t>
          </a:r>
          <a:endParaRPr lang="en-US" sz="1700" kern="1200" dirty="0"/>
        </a:p>
        <a:p>
          <a:pPr marL="342900" lvl="2" indent="-171450" algn="l" defTabSz="755650" rtl="0">
            <a:lnSpc>
              <a:spcPct val="90000"/>
            </a:lnSpc>
            <a:spcBef>
              <a:spcPct val="0"/>
            </a:spcBef>
            <a:spcAft>
              <a:spcPct val="15000"/>
            </a:spcAft>
            <a:buChar char="••"/>
          </a:pPr>
          <a:r>
            <a:rPr lang="en-US" sz="1700" b="1" kern="1200" dirty="0" smtClean="0"/>
            <a:t>Limited Purchase Checks (LPC’s)</a:t>
          </a:r>
          <a:endParaRPr lang="en-US" sz="1700" kern="1200" dirty="0"/>
        </a:p>
        <a:p>
          <a:pPr marL="342900" lvl="2" indent="-171450" algn="l" defTabSz="755650" rtl="0">
            <a:lnSpc>
              <a:spcPct val="90000"/>
            </a:lnSpc>
            <a:spcBef>
              <a:spcPct val="0"/>
            </a:spcBef>
            <a:spcAft>
              <a:spcPct val="15000"/>
            </a:spcAft>
            <a:buChar char="••"/>
          </a:pPr>
          <a:r>
            <a:rPr lang="en-US" sz="1700" b="1" kern="1200" dirty="0" smtClean="0"/>
            <a:t>Campus Orders</a:t>
          </a:r>
          <a:endParaRPr lang="en-US" sz="1700" kern="1200" dirty="0"/>
        </a:p>
        <a:p>
          <a:pPr marL="171450" lvl="1" indent="-171450" algn="l" defTabSz="755650" rtl="0">
            <a:lnSpc>
              <a:spcPct val="90000"/>
            </a:lnSpc>
            <a:spcBef>
              <a:spcPct val="0"/>
            </a:spcBef>
            <a:spcAft>
              <a:spcPct val="15000"/>
            </a:spcAft>
            <a:buChar char="••"/>
          </a:pPr>
          <a:r>
            <a:rPr lang="en-US" sz="1700" b="1" kern="1200" dirty="0" smtClean="0"/>
            <a:t>Campus Order Processing</a:t>
          </a:r>
          <a:endParaRPr lang="en-US" sz="1700" b="1" kern="1200" dirty="0"/>
        </a:p>
      </dsp:txBody>
      <dsp:txXfrm>
        <a:off x="0" y="368309"/>
        <a:ext cx="6096000" cy="4391100"/>
      </dsp:txXfrm>
    </dsp:sp>
    <dsp:sp modelId="{EB353FB4-5E3D-43D9-9B07-A1D45777D8F5}">
      <dsp:nvSpPr>
        <dsp:cNvPr id="0" name=""/>
        <dsp:cNvSpPr/>
      </dsp:nvSpPr>
      <dsp:spPr>
        <a:xfrm>
          <a:off x="304800" y="117389"/>
          <a:ext cx="426720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55650" rtl="0">
            <a:lnSpc>
              <a:spcPct val="90000"/>
            </a:lnSpc>
            <a:spcBef>
              <a:spcPct val="0"/>
            </a:spcBef>
            <a:spcAft>
              <a:spcPct val="35000"/>
            </a:spcAft>
          </a:pPr>
          <a:r>
            <a:rPr lang="en-US" sz="1700" b="1" u="sng" kern="1200" dirty="0" smtClean="0"/>
            <a:t>What We Do</a:t>
          </a:r>
          <a:r>
            <a:rPr lang="en-US" sz="1700" b="1" kern="1200" dirty="0" smtClean="0"/>
            <a:t>:</a:t>
          </a:r>
          <a:endParaRPr lang="en-US" sz="1700" kern="1200" dirty="0"/>
        </a:p>
      </dsp:txBody>
      <dsp:txXfrm>
        <a:off x="304800" y="117389"/>
        <a:ext cx="4267200" cy="5018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B6E835-5D29-4DE0-A1ED-89D14E0D68ED}">
      <dsp:nvSpPr>
        <dsp:cNvPr id="0" name=""/>
        <dsp:cNvSpPr/>
      </dsp:nvSpPr>
      <dsp:spPr>
        <a:xfrm>
          <a:off x="0" y="14345"/>
          <a:ext cx="4572000" cy="33813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1: The vendor’s Tax ID</a:t>
          </a:r>
          <a:endParaRPr lang="en-US" sz="1400" kern="1200" dirty="0"/>
        </a:p>
      </dsp:txBody>
      <dsp:txXfrm>
        <a:off x="0" y="14345"/>
        <a:ext cx="4572000" cy="338130"/>
      </dsp:txXfrm>
    </dsp:sp>
    <dsp:sp modelId="{54021D24-AF95-4DF7-BB4B-36164AA8D249}">
      <dsp:nvSpPr>
        <dsp:cNvPr id="0" name=""/>
        <dsp:cNvSpPr/>
      </dsp:nvSpPr>
      <dsp:spPr>
        <a:xfrm>
          <a:off x="0" y="352475"/>
          <a:ext cx="4572000" cy="633420"/>
        </a:xfrm>
        <a:prstGeom prst="rect">
          <a:avLst/>
        </a:prstGeom>
        <a:solidFill>
          <a:schemeClr val="accent5">
            <a:alpha val="19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5161"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b="1" kern="1200" dirty="0" smtClean="0"/>
            <a:t>Enter the vendor tax identification number here. </a:t>
          </a:r>
          <a:endParaRPr lang="en-US" sz="1300" kern="1200" dirty="0"/>
        </a:p>
        <a:p>
          <a:pPr marL="114300" lvl="1" indent="-114300" algn="l" defTabSz="577850">
            <a:lnSpc>
              <a:spcPct val="90000"/>
            </a:lnSpc>
            <a:spcBef>
              <a:spcPct val="0"/>
            </a:spcBef>
            <a:spcAft>
              <a:spcPct val="20000"/>
            </a:spcAft>
            <a:buChar char="••"/>
          </a:pPr>
          <a:r>
            <a:rPr lang="en-US" sz="1300" b="1" kern="1200" dirty="0" smtClean="0"/>
            <a:t>If the vendor is not in the Vendor Master, then an IRS Form W-9 is required before payment.</a:t>
          </a:r>
        </a:p>
      </dsp:txBody>
      <dsp:txXfrm>
        <a:off x="0" y="352475"/>
        <a:ext cx="4572000" cy="633420"/>
      </dsp:txXfrm>
    </dsp:sp>
    <dsp:sp modelId="{E660F47F-703F-4D02-8889-DEB8C2E3F57C}">
      <dsp:nvSpPr>
        <dsp:cNvPr id="0" name=""/>
        <dsp:cNvSpPr/>
      </dsp:nvSpPr>
      <dsp:spPr>
        <a:xfrm>
          <a:off x="0" y="985895"/>
          <a:ext cx="4572000" cy="33813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2: Expenditure Description</a:t>
          </a:r>
          <a:endParaRPr lang="en-US" sz="1400" kern="1200" dirty="0"/>
        </a:p>
      </dsp:txBody>
      <dsp:txXfrm>
        <a:off x="0" y="985895"/>
        <a:ext cx="4572000" cy="338130"/>
      </dsp:txXfrm>
    </dsp:sp>
    <dsp:sp modelId="{76F342AD-B264-440B-91DA-265AC65B6314}">
      <dsp:nvSpPr>
        <dsp:cNvPr id="0" name=""/>
        <dsp:cNvSpPr/>
      </dsp:nvSpPr>
      <dsp:spPr>
        <a:xfrm>
          <a:off x="0" y="1324025"/>
          <a:ext cx="4572000" cy="1442367"/>
        </a:xfrm>
        <a:prstGeom prst="rect">
          <a:avLst/>
        </a:prstGeom>
        <a:solidFill>
          <a:srgbClr val="92D050">
            <a:alpha val="33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145161"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smtClean="0"/>
            <a:t>Business meals, refreshments, recruiting, or entertainment expenses must include the names of the attendees (if less than 10) or the group </a:t>
          </a:r>
          <a:r>
            <a:rPr lang="en-US" sz="1200" b="1" kern="1200" dirty="0" smtClean="0"/>
            <a:t>and </a:t>
          </a:r>
          <a:r>
            <a:rPr lang="en-US" sz="1200" b="1" kern="1200" dirty="0" smtClean="0"/>
            <a:t>number in attendance, a detailed description of the business purpose, </a:t>
          </a:r>
          <a:r>
            <a:rPr lang="en-US" sz="1200" b="1" kern="1200" dirty="0" smtClean="0"/>
            <a:t>and </a:t>
          </a:r>
          <a:r>
            <a:rPr lang="en-US" sz="1200" b="1" kern="1200" dirty="0" smtClean="0"/>
            <a:t>the date(s) of the function.  Approval of the next higher authority is required.  </a:t>
          </a:r>
          <a:endParaRPr lang="en-US" sz="1200" kern="1200" dirty="0"/>
        </a:p>
        <a:p>
          <a:pPr marL="114300" lvl="1" indent="-114300" algn="l" defTabSz="533400" rtl="0">
            <a:lnSpc>
              <a:spcPct val="90000"/>
            </a:lnSpc>
            <a:spcBef>
              <a:spcPct val="0"/>
            </a:spcBef>
            <a:spcAft>
              <a:spcPct val="20000"/>
            </a:spcAft>
            <a:buChar char="••"/>
          </a:pPr>
          <a:r>
            <a:rPr lang="en-US" sz="1200" b="1" kern="1200" dirty="0" smtClean="0"/>
            <a:t>A Dean or higher must approve the expenditure if alcohol is served, or the purpose of the meeting is recruiting or entertainment.  </a:t>
          </a:r>
          <a:endParaRPr lang="en-US" sz="1200" kern="1200" dirty="0"/>
        </a:p>
      </dsp:txBody>
      <dsp:txXfrm>
        <a:off x="0" y="1324025"/>
        <a:ext cx="4572000" cy="1442367"/>
      </dsp:txXfrm>
    </dsp:sp>
    <dsp:sp modelId="{A013FBDA-037F-4CEA-9105-550A4B78EAB9}">
      <dsp:nvSpPr>
        <dsp:cNvPr id="0" name=""/>
        <dsp:cNvSpPr/>
      </dsp:nvSpPr>
      <dsp:spPr>
        <a:xfrm>
          <a:off x="0" y="2766392"/>
          <a:ext cx="4572000" cy="33813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3: Foreign Vendors &amp; the Chartfield</a:t>
          </a:r>
          <a:endParaRPr lang="en-US" sz="1400" kern="1200" dirty="0"/>
        </a:p>
      </dsp:txBody>
      <dsp:txXfrm>
        <a:off x="0" y="2766392"/>
        <a:ext cx="4572000" cy="338130"/>
      </dsp:txXfrm>
    </dsp:sp>
    <dsp:sp modelId="{90CDAD2B-37C1-4A01-A6B7-6D22D4167B89}">
      <dsp:nvSpPr>
        <dsp:cNvPr id="0" name=""/>
        <dsp:cNvSpPr/>
      </dsp:nvSpPr>
      <dsp:spPr>
        <a:xfrm>
          <a:off x="0" y="3104522"/>
          <a:ext cx="4572000" cy="2062732"/>
        </a:xfrm>
        <a:prstGeom prst="rect">
          <a:avLst/>
        </a:prstGeom>
        <a:solidFill>
          <a:schemeClr val="accent6">
            <a:alpha val="3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5161" tIns="15240" rIns="85344" bIns="15240" numCol="1" spcCol="1270" anchor="t" anchorCtr="0">
          <a:noAutofit/>
        </a:bodyPr>
        <a:lstStyle/>
        <a:p>
          <a:pPr marL="57150" lvl="1" indent="-57150" algn="l" defTabSz="511175" rtl="0">
            <a:lnSpc>
              <a:spcPct val="90000"/>
            </a:lnSpc>
            <a:spcBef>
              <a:spcPct val="0"/>
            </a:spcBef>
            <a:spcAft>
              <a:spcPct val="20000"/>
            </a:spcAft>
            <a:buChar char="••"/>
          </a:pPr>
          <a:r>
            <a:rPr lang="en-US" sz="1150" b="1" kern="1200" dirty="0" smtClean="0"/>
            <a:t>The foreign section must be filled in </a:t>
          </a:r>
          <a:r>
            <a:rPr lang="en-US" sz="1150" b="1" kern="1200" dirty="0" smtClean="0"/>
            <a:t>and </a:t>
          </a:r>
          <a:r>
            <a:rPr lang="en-US" sz="1150" b="1" kern="1200" dirty="0" smtClean="0"/>
            <a:t>marked NO. </a:t>
          </a:r>
          <a:r>
            <a:rPr lang="en-US" sz="1150" b="1" u="sng" kern="1200" dirty="0" smtClean="0"/>
            <a:t>Foreign vendors cannot be paid with an LPO</a:t>
          </a:r>
          <a:r>
            <a:rPr lang="en-US" sz="1150" b="1" kern="1200" dirty="0" smtClean="0"/>
            <a:t>; use a Check Request.</a:t>
          </a:r>
          <a:endParaRPr lang="en-US" sz="1150" b="1" kern="1200" dirty="0"/>
        </a:p>
        <a:p>
          <a:pPr marL="57150" lvl="1" indent="-57150" algn="l" defTabSz="511175" rtl="0">
            <a:lnSpc>
              <a:spcPct val="90000"/>
            </a:lnSpc>
            <a:spcBef>
              <a:spcPct val="0"/>
            </a:spcBef>
            <a:spcAft>
              <a:spcPct val="20000"/>
            </a:spcAft>
            <a:buChar char="••"/>
          </a:pPr>
          <a:r>
            <a:rPr lang="en-US" sz="1150" b="1" kern="1200" dirty="0" smtClean="0"/>
            <a:t>Enter complete chartfield information and amount or percentage to apply to each line.  Note that the total cannot exceed $5000.  </a:t>
          </a:r>
          <a:endParaRPr lang="en-US" sz="1150" b="1" kern="1200" dirty="0"/>
        </a:p>
        <a:p>
          <a:pPr marL="57150" lvl="1" indent="-57150" algn="l" defTabSz="511175">
            <a:lnSpc>
              <a:spcPct val="90000"/>
            </a:lnSpc>
            <a:spcBef>
              <a:spcPct val="0"/>
            </a:spcBef>
            <a:spcAft>
              <a:spcPct val="20000"/>
            </a:spcAft>
            <a:buChar char="••"/>
          </a:pPr>
          <a:r>
            <a:rPr lang="en-US" sz="1150" b="1" kern="1200" dirty="0" smtClean="0"/>
            <a:t>Property Accounting is required to approve the payment if the chart field account starts with “61” or if the LPO is greater than $1000.  Required chartfields left blank, amounts incorrectly allocated, any lines with accounts 10400 or 10500 or accounts starting with a“3” or “5” will be charged to the default chartfield string.  The default will also be charged if AP does not have a copy of the LPO to match with the invoice.</a:t>
          </a:r>
          <a:endParaRPr lang="en-US" sz="1150" b="1" kern="1200" dirty="0"/>
        </a:p>
      </dsp:txBody>
      <dsp:txXfrm>
        <a:off x="0" y="3104522"/>
        <a:ext cx="4572000" cy="206273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B6E835-5D29-4DE0-A1ED-89D14E0D68ED}">
      <dsp:nvSpPr>
        <dsp:cNvPr id="0" name=""/>
        <dsp:cNvSpPr/>
      </dsp:nvSpPr>
      <dsp:spPr>
        <a:xfrm>
          <a:off x="0" y="2954"/>
          <a:ext cx="4572000" cy="3601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4: Dept. &amp; Payee Information</a:t>
          </a:r>
          <a:endParaRPr lang="en-US" sz="1400" b="1" kern="1200" dirty="0"/>
        </a:p>
      </dsp:txBody>
      <dsp:txXfrm>
        <a:off x="0" y="2954"/>
        <a:ext cx="4572000" cy="360139"/>
      </dsp:txXfrm>
    </dsp:sp>
    <dsp:sp modelId="{54021D24-AF95-4DF7-BB4B-36164AA8D249}">
      <dsp:nvSpPr>
        <dsp:cNvPr id="0" name=""/>
        <dsp:cNvSpPr/>
      </dsp:nvSpPr>
      <dsp:spPr>
        <a:xfrm>
          <a:off x="0" y="363093"/>
          <a:ext cx="4572000" cy="975857"/>
        </a:xfrm>
        <a:prstGeom prst="rect">
          <a:avLst/>
        </a:prstGeom>
        <a:solidFill>
          <a:schemeClr val="accent2">
            <a:alpha val="24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5161" tIns="13970" rIns="78232" bIns="13970" numCol="1" spcCol="1270" anchor="t" anchorCtr="0">
          <a:noAutofit/>
        </a:bodyPr>
        <a:lstStyle/>
        <a:p>
          <a:pPr marL="57150" lvl="1" indent="-57150" algn="l" defTabSz="488950" rtl="0">
            <a:lnSpc>
              <a:spcPct val="90000"/>
            </a:lnSpc>
            <a:spcBef>
              <a:spcPct val="0"/>
            </a:spcBef>
            <a:spcAft>
              <a:spcPct val="20000"/>
            </a:spcAft>
            <a:buChar char="••"/>
          </a:pPr>
          <a:r>
            <a:rPr lang="en-US" sz="1100" b="1" kern="1200" dirty="0" smtClean="0"/>
            <a:t>Enter department /project name, location, your name and telephone number, </a:t>
          </a:r>
          <a:r>
            <a:rPr lang="en-US" sz="1100" b="1" kern="1200" dirty="0" smtClean="0"/>
            <a:t>and </a:t>
          </a:r>
          <a:r>
            <a:rPr lang="en-US" sz="1100" b="1" kern="1200" dirty="0" smtClean="0"/>
            <a:t>date the order was placed.  The invoice must be dated within 6 months.</a:t>
          </a:r>
          <a:endParaRPr lang="en-US" sz="1100" b="1" kern="1200" dirty="0"/>
        </a:p>
        <a:p>
          <a:pPr marL="57150" lvl="1" indent="-57150" algn="l" defTabSz="488950" rtl="0">
            <a:lnSpc>
              <a:spcPct val="90000"/>
            </a:lnSpc>
            <a:spcBef>
              <a:spcPct val="0"/>
            </a:spcBef>
            <a:spcAft>
              <a:spcPct val="20000"/>
            </a:spcAft>
            <a:buChar char="••"/>
          </a:pPr>
          <a:r>
            <a:rPr lang="en-US" sz="1100" b="1" kern="1200" dirty="0" smtClean="0"/>
            <a:t>If delivery will be made via the Receiving Department,  put the ship-to code in the Deliver / Ship to box and forward a copy to the Receiving Department.</a:t>
          </a:r>
          <a:endParaRPr lang="en-US" sz="1100" b="1" kern="1200" dirty="0"/>
        </a:p>
      </dsp:txBody>
      <dsp:txXfrm>
        <a:off x="0" y="363093"/>
        <a:ext cx="4572000" cy="975857"/>
      </dsp:txXfrm>
    </dsp:sp>
    <dsp:sp modelId="{E660F47F-703F-4D02-8889-DEB8C2E3F57C}">
      <dsp:nvSpPr>
        <dsp:cNvPr id="0" name=""/>
        <dsp:cNvSpPr/>
      </dsp:nvSpPr>
      <dsp:spPr>
        <a:xfrm>
          <a:off x="0" y="1338950"/>
          <a:ext cx="4572000" cy="3601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5:  Item/Purchase Description</a:t>
          </a:r>
          <a:endParaRPr lang="en-US" sz="1400" b="1" kern="1200" dirty="0"/>
        </a:p>
      </dsp:txBody>
      <dsp:txXfrm>
        <a:off x="0" y="1338950"/>
        <a:ext cx="4572000" cy="360139"/>
      </dsp:txXfrm>
    </dsp:sp>
    <dsp:sp modelId="{76F342AD-B264-440B-91DA-265AC65B6314}">
      <dsp:nvSpPr>
        <dsp:cNvPr id="0" name=""/>
        <dsp:cNvSpPr/>
      </dsp:nvSpPr>
      <dsp:spPr>
        <a:xfrm>
          <a:off x="0" y="1699089"/>
          <a:ext cx="4572000" cy="1000195"/>
        </a:xfrm>
        <a:prstGeom prst="rect">
          <a:avLst/>
        </a:prstGeom>
        <a:solidFill>
          <a:schemeClr val="accent3">
            <a:alpha val="27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5161"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smtClean="0"/>
            <a:t>Enter details about items ordered.</a:t>
          </a:r>
          <a:endParaRPr lang="en-US" sz="1200" b="1" kern="1200" dirty="0"/>
        </a:p>
        <a:p>
          <a:pPr marL="114300" lvl="1" indent="-114300" algn="l" defTabSz="533400">
            <a:lnSpc>
              <a:spcPct val="90000"/>
            </a:lnSpc>
            <a:spcBef>
              <a:spcPct val="0"/>
            </a:spcBef>
            <a:spcAft>
              <a:spcPct val="20000"/>
            </a:spcAft>
            <a:buChar char="••"/>
          </a:pPr>
          <a:r>
            <a:rPr lang="en-US" sz="1200" b="1" kern="1200" dirty="0" smtClean="0"/>
            <a:t>See The Preferred Methods of Procurement Chart for limitations on items that may be purchased.</a:t>
          </a:r>
        </a:p>
        <a:p>
          <a:pPr marL="114300" lvl="1" indent="-114300" algn="l" defTabSz="533400">
            <a:lnSpc>
              <a:spcPct val="90000"/>
            </a:lnSpc>
            <a:spcBef>
              <a:spcPct val="0"/>
            </a:spcBef>
            <a:spcAft>
              <a:spcPct val="20000"/>
            </a:spcAft>
            <a:buChar char="••"/>
          </a:pPr>
          <a:r>
            <a:rPr lang="en-US" sz="1200" b="1" kern="1200" dirty="0" smtClean="0"/>
            <a:t>Check whether the order was placed by phone </a:t>
          </a:r>
          <a:r>
            <a:rPr lang="en-US" sz="1200" b="1" kern="1200" dirty="0" smtClean="0"/>
            <a:t>and </a:t>
          </a:r>
          <a:r>
            <a:rPr lang="en-US" sz="1200" b="1" kern="1200" dirty="0" smtClean="0"/>
            <a:t>other details as necessary.</a:t>
          </a:r>
        </a:p>
      </dsp:txBody>
      <dsp:txXfrm>
        <a:off x="0" y="1699089"/>
        <a:ext cx="4572000" cy="1000195"/>
      </dsp:txXfrm>
    </dsp:sp>
    <dsp:sp modelId="{A013FBDA-037F-4CEA-9105-550A4B78EAB9}">
      <dsp:nvSpPr>
        <dsp:cNvPr id="0" name=""/>
        <dsp:cNvSpPr/>
      </dsp:nvSpPr>
      <dsp:spPr>
        <a:xfrm>
          <a:off x="0" y="2699285"/>
          <a:ext cx="4572000" cy="36013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6: Authorized Signature</a:t>
          </a:r>
          <a:endParaRPr lang="en-US" sz="1400" b="1" kern="1200" dirty="0"/>
        </a:p>
      </dsp:txBody>
      <dsp:txXfrm>
        <a:off x="0" y="2699285"/>
        <a:ext cx="4572000" cy="360139"/>
      </dsp:txXfrm>
    </dsp:sp>
    <dsp:sp modelId="{90CDAD2B-37C1-4A01-A6B7-6D22D4167B89}">
      <dsp:nvSpPr>
        <dsp:cNvPr id="0" name=""/>
        <dsp:cNvSpPr/>
      </dsp:nvSpPr>
      <dsp:spPr>
        <a:xfrm>
          <a:off x="0" y="3059424"/>
          <a:ext cx="4572000" cy="987310"/>
        </a:xfrm>
        <a:prstGeom prst="rect">
          <a:avLst/>
        </a:prstGeom>
        <a:solidFill>
          <a:schemeClr val="accent4">
            <a:alpha val="29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5161"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smtClean="0"/>
            <a:t>The “Authorized Signature” must be on a signature card in Accounts Payable and must be either the Principal Investigator, Account executive, Department Chair/Head, dean/director or  authorized alternate. This might not be the same signature as described earlier for business meals.</a:t>
          </a:r>
          <a:endParaRPr lang="en-US" sz="1200" b="1" kern="1200" dirty="0"/>
        </a:p>
      </dsp:txBody>
      <dsp:txXfrm>
        <a:off x="0" y="3059424"/>
        <a:ext cx="4572000" cy="987310"/>
      </dsp:txXfrm>
    </dsp:sp>
    <dsp:sp modelId="{6ECE95AA-AB48-43F1-B922-E3BD8E9551C0}">
      <dsp:nvSpPr>
        <dsp:cNvPr id="0" name=""/>
        <dsp:cNvSpPr/>
      </dsp:nvSpPr>
      <dsp:spPr>
        <a:xfrm>
          <a:off x="0" y="4046735"/>
          <a:ext cx="4572000" cy="36013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7: Sales Tax Exemption</a:t>
          </a:r>
          <a:endParaRPr lang="en-US" sz="1400" b="1" kern="1200" dirty="0"/>
        </a:p>
      </dsp:txBody>
      <dsp:txXfrm>
        <a:off x="0" y="4046735"/>
        <a:ext cx="4572000" cy="360139"/>
      </dsp:txXfrm>
    </dsp:sp>
    <dsp:sp modelId="{09B2FC06-2A81-41D6-A730-F50B3D60CFE4}">
      <dsp:nvSpPr>
        <dsp:cNvPr id="0" name=""/>
        <dsp:cNvSpPr/>
      </dsp:nvSpPr>
      <dsp:spPr>
        <a:xfrm>
          <a:off x="0" y="4406874"/>
          <a:ext cx="4572000" cy="771771"/>
        </a:xfrm>
        <a:prstGeom prst="rect">
          <a:avLst/>
        </a:prstGeom>
        <a:solidFill>
          <a:schemeClr val="accent5">
            <a:alpha val="29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5161"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smtClean="0"/>
            <a:t>The University is exempt from Utah sales and use taxes.  Our tax exemption number is printed on the LPOs.  The sales tax exemption certificate </a:t>
          </a:r>
          <a:r>
            <a:rPr lang="en-US" sz="1200" b="1" i="1" kern="1200" dirty="0" smtClean="0"/>
            <a:t>does not</a:t>
          </a:r>
          <a:r>
            <a:rPr lang="en-US" sz="1200" b="1" kern="1200" dirty="0" smtClean="0"/>
            <a:t> apply to purchases outside of Utah. Note we have recently obtained a new Tax Exempt number.</a:t>
          </a:r>
          <a:endParaRPr lang="en-US" sz="1200" b="1" kern="1200" dirty="0"/>
        </a:p>
      </dsp:txBody>
      <dsp:txXfrm>
        <a:off x="0" y="4406874"/>
        <a:ext cx="4572000" cy="77177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FE7314-FEC5-4A58-8AC1-8E3C662B68A3}">
      <dsp:nvSpPr>
        <dsp:cNvPr id="0" name=""/>
        <dsp:cNvSpPr/>
      </dsp:nvSpPr>
      <dsp:spPr>
        <a:xfrm>
          <a:off x="0" y="4002350"/>
          <a:ext cx="8229600" cy="492207"/>
        </a:xfrm>
        <a:prstGeom prst="rect">
          <a:avLst/>
        </a:prstGeom>
        <a:solidFill>
          <a:schemeClr val="lt1">
            <a:hueOff val="0"/>
            <a:satOff val="0"/>
            <a:lumOff val="0"/>
            <a:alpha val="66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Any further questions regarding LPC’s may be directed to the LPC Administrator at 581-5748 or Accounts Payable 581-6976.</a:t>
          </a:r>
          <a:endParaRPr lang="en-US" sz="1200" b="1" kern="1200" dirty="0"/>
        </a:p>
      </dsp:txBody>
      <dsp:txXfrm>
        <a:off x="0" y="4002350"/>
        <a:ext cx="8229600" cy="492207"/>
      </dsp:txXfrm>
    </dsp:sp>
    <dsp:sp modelId="{3E72A484-32B8-45A9-BE2F-2F6ECF9F38BF}">
      <dsp:nvSpPr>
        <dsp:cNvPr id="0" name=""/>
        <dsp:cNvSpPr/>
      </dsp:nvSpPr>
      <dsp:spPr>
        <a:xfrm rot="10800000">
          <a:off x="0" y="2787902"/>
          <a:ext cx="8229600" cy="1239176"/>
        </a:xfrm>
        <a:prstGeom prst="upArrowCallout">
          <a:avLst/>
        </a:prstGeom>
        <a:gradFill rotWithShape="0">
          <a:gsLst>
            <a:gs pos="80000">
              <a:schemeClr val="bg1">
                <a:alpha val="50000"/>
              </a:schemeClr>
            </a:gs>
            <a:gs pos="100000">
              <a:schemeClr val="accent2">
                <a:shade val="94000"/>
                <a:satMod val="135000"/>
              </a:schemeClr>
            </a:gs>
          </a:gsLst>
          <a:lin ang="16200000" scaled="0"/>
        </a:gra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smtClean="0"/>
            <a:t>Please refer to the </a:t>
          </a:r>
          <a:r>
            <a:rPr lang="en-US" sz="1200" b="1" kern="1200" dirty="0" smtClean="0">
              <a:hlinkClick xmlns:r="http://schemas.openxmlformats.org/officeDocument/2006/relationships" r:id="rId1"/>
            </a:rPr>
            <a:t>Limited Purchase Check User Guide </a:t>
          </a:r>
          <a:r>
            <a:rPr lang="en-US" sz="1200" b="1" kern="1200" dirty="0" smtClean="0"/>
            <a:t>located on The Accounts Payable Website.</a:t>
          </a:r>
          <a:endParaRPr lang="en-US" sz="1200" b="1" kern="1200" dirty="0"/>
        </a:p>
      </dsp:txBody>
      <dsp:txXfrm rot="10800000">
        <a:off x="0" y="2787902"/>
        <a:ext cx="8229600" cy="1239176"/>
      </dsp:txXfrm>
    </dsp:sp>
    <dsp:sp modelId="{D46323A3-65FB-4EFD-8795-4DBAE1DAE894}">
      <dsp:nvSpPr>
        <dsp:cNvPr id="0" name=""/>
        <dsp:cNvSpPr/>
      </dsp:nvSpPr>
      <dsp:spPr>
        <a:xfrm rot="10800000">
          <a:off x="0" y="1289903"/>
          <a:ext cx="8229600" cy="1522728"/>
        </a:xfrm>
        <a:prstGeom prst="upArrowCallout">
          <a:avLst/>
        </a:prstGeom>
        <a:gradFill rotWithShape="0">
          <a:gsLst>
            <a:gs pos="80000">
              <a:schemeClr val="bg1">
                <a:alpha val="50000"/>
              </a:schemeClr>
            </a:gs>
            <a:gs pos="100000">
              <a:schemeClr val="accent2">
                <a:shade val="94000"/>
                <a:satMod val="135000"/>
              </a:schemeClr>
            </a:gs>
          </a:gsLst>
          <a:lin ang="16200000" scaled="0"/>
        </a:gra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smtClean="0"/>
            <a:t>LPCs are prepared by the ordering department and are delivered (or mailed) to the vendor without preparing a requisition or obtaining approval of the Purchasing Department.</a:t>
          </a:r>
          <a:endParaRPr lang="en-US" sz="1200" b="1" kern="1200" dirty="0"/>
        </a:p>
      </dsp:txBody>
      <dsp:txXfrm rot="10800000">
        <a:off x="0" y="1289903"/>
        <a:ext cx="8229600" cy="1522728"/>
      </dsp:txXfrm>
    </dsp:sp>
    <dsp:sp modelId="{F63A717D-F01F-4602-96E6-55BD6972B74B}">
      <dsp:nvSpPr>
        <dsp:cNvPr id="0" name=""/>
        <dsp:cNvSpPr/>
      </dsp:nvSpPr>
      <dsp:spPr>
        <a:xfrm rot="10800000">
          <a:off x="0" y="1240"/>
          <a:ext cx="8229600" cy="1313392"/>
        </a:xfrm>
        <a:prstGeom prst="upArrowCallout">
          <a:avLst/>
        </a:prstGeom>
        <a:gradFill rotWithShape="0">
          <a:gsLst>
            <a:gs pos="80000">
              <a:schemeClr val="accent2">
                <a:shade val="93000"/>
                <a:satMod val="130000"/>
                <a:alpha val="10000"/>
              </a:schemeClr>
            </a:gs>
            <a:gs pos="100000">
              <a:schemeClr val="accent2">
                <a:shade val="94000"/>
                <a:satMod val="135000"/>
              </a:schemeClr>
            </a:gs>
          </a:gsLst>
          <a:lin ang="16200000" scaled="0"/>
        </a:gra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smtClean="0"/>
            <a:t>The Limited Purchase Check may be used by a department for payments to a human subject up to the limit printed on the face of the check (currently $1000 in most cases).</a:t>
          </a:r>
          <a:endParaRPr lang="en-US" sz="1200" b="1" kern="1200" dirty="0"/>
        </a:p>
      </dsp:txBody>
      <dsp:txXfrm rot="10800000">
        <a:off x="0" y="1240"/>
        <a:ext cx="8229600" cy="131339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DB6AC6-F9D6-4337-9197-7E52D5BF0025}">
      <dsp:nvSpPr>
        <dsp:cNvPr id="0" name=""/>
        <dsp:cNvSpPr/>
      </dsp:nvSpPr>
      <dsp:spPr>
        <a:xfrm>
          <a:off x="0" y="3632"/>
          <a:ext cx="8001000" cy="78208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Limited Purchase Checks are highly negotiable and should receive the same security measures as cash. </a:t>
          </a:r>
        </a:p>
      </dsp:txBody>
      <dsp:txXfrm>
        <a:off x="0" y="3632"/>
        <a:ext cx="8001000" cy="782089"/>
      </dsp:txXfrm>
    </dsp:sp>
    <dsp:sp modelId="{D119BE13-E7EE-4D8A-82C9-CA1A86AA9B69}">
      <dsp:nvSpPr>
        <dsp:cNvPr id="0" name=""/>
        <dsp:cNvSpPr/>
      </dsp:nvSpPr>
      <dsp:spPr>
        <a:xfrm>
          <a:off x="0" y="805881"/>
          <a:ext cx="8001000" cy="78208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The checks must be retained in a secure place, out-of-sight in the ordinary course of business, and the checks must not be signed until issued.  </a:t>
          </a:r>
        </a:p>
      </dsp:txBody>
      <dsp:txXfrm>
        <a:off x="0" y="805881"/>
        <a:ext cx="8001000" cy="782089"/>
      </dsp:txXfrm>
    </dsp:sp>
    <dsp:sp modelId="{783D6FA0-09E6-4B78-B7EA-C2F3BD88A1E5}">
      <dsp:nvSpPr>
        <dsp:cNvPr id="0" name=""/>
        <dsp:cNvSpPr/>
      </dsp:nvSpPr>
      <dsp:spPr>
        <a:xfrm>
          <a:off x="0" y="1608130"/>
          <a:ext cx="8001000" cy="78208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smtClean="0"/>
            <a:t>If </a:t>
          </a:r>
          <a:r>
            <a:rPr lang="en-US" sz="1400" b="1" kern="1200" dirty="0" smtClean="0"/>
            <a:t>a check is lost or stolen, the department must notify Accounts Payable immediately.</a:t>
          </a:r>
        </a:p>
      </dsp:txBody>
      <dsp:txXfrm>
        <a:off x="0" y="1608130"/>
        <a:ext cx="8001000" cy="782089"/>
      </dsp:txXfrm>
    </dsp:sp>
    <dsp:sp modelId="{03D75BFD-6A08-4326-9A20-0270952EE6E5}">
      <dsp:nvSpPr>
        <dsp:cNvPr id="0" name=""/>
        <dsp:cNvSpPr/>
      </dsp:nvSpPr>
      <dsp:spPr>
        <a:xfrm>
          <a:off x="0" y="2410380"/>
          <a:ext cx="8001000" cy="78208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If an LPC fails expenditure review and Accounts Payable has to perform additional tasks to get the documentation into a recordable state, a $12.00 processing fee will be </a:t>
          </a:r>
          <a:r>
            <a:rPr lang="en-US" sz="1400" b="1" kern="1200" dirty="0" smtClean="0"/>
            <a:t>charged to the LPC’s default chartfield.</a:t>
          </a:r>
          <a:endParaRPr lang="en-US" sz="1400" b="1" kern="1200" dirty="0" smtClean="0"/>
        </a:p>
      </dsp:txBody>
      <dsp:txXfrm>
        <a:off x="0" y="2410380"/>
        <a:ext cx="8001000" cy="782089"/>
      </dsp:txXfrm>
    </dsp:sp>
    <dsp:sp modelId="{D1B31C2D-6F49-4A8E-80F3-A324C0944E17}">
      <dsp:nvSpPr>
        <dsp:cNvPr id="0" name=""/>
        <dsp:cNvSpPr/>
      </dsp:nvSpPr>
      <dsp:spPr>
        <a:xfrm>
          <a:off x="0" y="3212629"/>
          <a:ext cx="8001000" cy="78208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If an LPC violates the University’s Policies </a:t>
          </a:r>
          <a:r>
            <a:rPr lang="en-US" sz="1400" b="1" kern="1200" dirty="0" smtClean="0"/>
            <a:t>outlined in the User’s Guide, </a:t>
          </a:r>
          <a:r>
            <a:rPr lang="en-US" sz="1400" b="1" kern="1200" dirty="0" smtClean="0"/>
            <a:t>a $12.00 processing fee will be charged.</a:t>
          </a:r>
        </a:p>
      </dsp:txBody>
      <dsp:txXfrm>
        <a:off x="0" y="3212629"/>
        <a:ext cx="8001000" cy="782089"/>
      </dsp:txXfrm>
    </dsp:sp>
    <dsp:sp modelId="{A7ECD759-B9E3-4D14-BC58-BAD32ABA7848}">
      <dsp:nvSpPr>
        <dsp:cNvPr id="0" name=""/>
        <dsp:cNvSpPr/>
      </dsp:nvSpPr>
      <dsp:spPr>
        <a:xfrm>
          <a:off x="0" y="4014878"/>
          <a:ext cx="8001000" cy="78208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Persistent improper use of the LPC will result in withdrawal of privileges to use these checks, and may result in disciplinary action for fraudulent use.</a:t>
          </a:r>
        </a:p>
      </dsp:txBody>
      <dsp:txXfrm>
        <a:off x="0" y="4014878"/>
        <a:ext cx="8001000" cy="78208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18DA89-325A-44FC-9A98-C932A612F5F4}">
      <dsp:nvSpPr>
        <dsp:cNvPr id="0" name=""/>
        <dsp:cNvSpPr/>
      </dsp:nvSpPr>
      <dsp:spPr>
        <a:xfrm>
          <a:off x="0" y="205727"/>
          <a:ext cx="8001000" cy="5379744"/>
        </a:xfrm>
        <a:prstGeom prst="rect">
          <a:avLst/>
        </a:prstGeom>
        <a:gradFill rotWithShape="0">
          <a:gsLst>
            <a:gs pos="0">
              <a:srgbClr val="C00000">
                <a:alpha val="30000"/>
              </a:srgb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Blood donors and study participants</a:t>
          </a:r>
        </a:p>
        <a:p>
          <a:pPr lvl="0" algn="ctr" defTabSz="1778000">
            <a:lnSpc>
              <a:spcPct val="90000"/>
            </a:lnSpc>
            <a:spcBef>
              <a:spcPct val="0"/>
            </a:spcBef>
            <a:spcAft>
              <a:spcPct val="35000"/>
            </a:spcAft>
          </a:pPr>
          <a:r>
            <a:rPr lang="en-US" sz="1400" kern="1200" dirty="0" smtClean="0"/>
            <a:t> (First payment must include an </a:t>
          </a:r>
          <a:r>
            <a:rPr lang="en-US" sz="1400" kern="1200" dirty="0" smtClean="0">
              <a:hlinkClick xmlns:r="http://schemas.openxmlformats.org/officeDocument/2006/relationships" r:id="rId1"/>
            </a:rPr>
            <a:t>IRS Form W-9 </a:t>
          </a:r>
          <a:r>
            <a:rPr lang="en-US" sz="1400" kern="1200" dirty="0" smtClean="0"/>
            <a:t>.  A subsequent Form W-9 is required if the Human Subject’s name, address or backup withholding status changes.)</a:t>
          </a:r>
          <a:endParaRPr lang="en-US" sz="1400" kern="1200" dirty="0"/>
        </a:p>
      </dsp:txBody>
      <dsp:txXfrm>
        <a:off x="0" y="205727"/>
        <a:ext cx="8001000" cy="537974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FF531B-DBCE-47F6-A3F8-6571CE329724}">
      <dsp:nvSpPr>
        <dsp:cNvPr id="0" name=""/>
        <dsp:cNvSpPr/>
      </dsp:nvSpPr>
      <dsp:spPr>
        <a:xfrm>
          <a:off x="0" y="261171"/>
          <a:ext cx="4876800" cy="1678950"/>
        </a:xfrm>
        <a:prstGeom prst="rect">
          <a:avLst/>
        </a:prstGeom>
        <a:solidFill>
          <a:schemeClr val="dk1">
            <a:tint val="40000"/>
            <a:hueOff val="0"/>
            <a:satOff val="0"/>
            <a:lumOff val="0"/>
            <a:alpha val="68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78494" tIns="270764" rIns="37849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smtClean="0"/>
            <a:t>Goes to the payee/vendor.</a:t>
          </a:r>
          <a:endParaRPr lang="en-US" sz="1300" kern="1200" dirty="0"/>
        </a:p>
        <a:p>
          <a:pPr marL="114300" lvl="1" indent="-114300" algn="l" defTabSz="577850" rtl="0">
            <a:lnSpc>
              <a:spcPct val="90000"/>
            </a:lnSpc>
            <a:spcBef>
              <a:spcPct val="0"/>
            </a:spcBef>
            <a:spcAft>
              <a:spcPct val="15000"/>
            </a:spcAft>
            <a:buChar char="••"/>
          </a:pPr>
          <a:r>
            <a:rPr lang="en-US" sz="1300" kern="1200" dirty="0" smtClean="0"/>
            <a:t>Do not send the bottom stub because it contains sensitive data related to our accounting system.  This structure and information is proprietary to the University information systems and is not generally known.  If you need to send confirmation material to the vendor it should be in another form.</a:t>
          </a:r>
          <a:endParaRPr lang="en-US" sz="1300" kern="1200" dirty="0"/>
        </a:p>
      </dsp:txBody>
      <dsp:txXfrm>
        <a:off x="0" y="261171"/>
        <a:ext cx="4876800" cy="1678950"/>
      </dsp:txXfrm>
    </dsp:sp>
    <dsp:sp modelId="{2F654430-DEEB-48D1-8D1E-8E72837EDB8E}">
      <dsp:nvSpPr>
        <dsp:cNvPr id="0" name=""/>
        <dsp:cNvSpPr/>
      </dsp:nvSpPr>
      <dsp:spPr>
        <a:xfrm>
          <a:off x="243840" y="69291"/>
          <a:ext cx="3413760"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032" tIns="0" rIns="129032" bIns="0" numCol="1" spcCol="1270" anchor="ctr" anchorCtr="0">
          <a:noAutofit/>
        </a:bodyPr>
        <a:lstStyle/>
        <a:p>
          <a:pPr lvl="0" algn="l" defTabSz="577850" rtl="0">
            <a:lnSpc>
              <a:spcPct val="90000"/>
            </a:lnSpc>
            <a:spcBef>
              <a:spcPct val="0"/>
            </a:spcBef>
            <a:spcAft>
              <a:spcPct val="35000"/>
            </a:spcAft>
          </a:pPr>
          <a:r>
            <a:rPr lang="en-US" sz="1300" b="1" kern="1200" dirty="0" smtClean="0"/>
            <a:t>The original check  stub: </a:t>
          </a:r>
          <a:endParaRPr lang="en-US" sz="1300" b="1" kern="1200" dirty="0"/>
        </a:p>
      </dsp:txBody>
      <dsp:txXfrm>
        <a:off x="243840" y="69291"/>
        <a:ext cx="3413760" cy="383760"/>
      </dsp:txXfrm>
    </dsp:sp>
    <dsp:sp modelId="{6EDCB640-10C5-44FA-B7CF-10BBDFAA4BE5}">
      <dsp:nvSpPr>
        <dsp:cNvPr id="0" name=""/>
        <dsp:cNvSpPr/>
      </dsp:nvSpPr>
      <dsp:spPr>
        <a:xfrm>
          <a:off x="0" y="2202201"/>
          <a:ext cx="4876800" cy="1638000"/>
        </a:xfrm>
        <a:prstGeom prst="rect">
          <a:avLst/>
        </a:prstGeom>
        <a:solidFill>
          <a:schemeClr val="dk1">
            <a:tint val="40000"/>
            <a:hueOff val="0"/>
            <a:satOff val="0"/>
            <a:lumOff val="0"/>
            <a:alpha val="68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78494" tIns="270764" rIns="37849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A complete copy including a copy of the check should be attached to the study patient reimbursement form and/or </a:t>
          </a:r>
          <a:r>
            <a:rPr lang="en-US" sz="1300" b="1" kern="1200" dirty="0" smtClean="0"/>
            <a:t>original</a:t>
          </a:r>
          <a:r>
            <a:rPr lang="en-US" sz="1300" kern="1200" dirty="0" smtClean="0"/>
            <a:t> receipt plus all related documentation should be forwarded to Accounts Payable, 145 Park.  If the receipt measures less then 8.5 inches by 2.75 inches, kindly tape the receipt to a plain white sheet of paper. (This makes our scanning process much faster.)</a:t>
          </a:r>
          <a:endParaRPr lang="en-US" sz="1300" kern="1200" dirty="0"/>
        </a:p>
      </dsp:txBody>
      <dsp:txXfrm>
        <a:off x="0" y="2202201"/>
        <a:ext cx="4876800" cy="1638000"/>
      </dsp:txXfrm>
    </dsp:sp>
    <dsp:sp modelId="{7CFFBA58-3018-415A-9E9D-B37EF0A5A9AB}">
      <dsp:nvSpPr>
        <dsp:cNvPr id="0" name=""/>
        <dsp:cNvSpPr/>
      </dsp:nvSpPr>
      <dsp:spPr>
        <a:xfrm>
          <a:off x="243840" y="2010321"/>
          <a:ext cx="3413760"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032" tIns="0" rIns="129032" bIns="0" numCol="1" spcCol="1270" anchor="ctr" anchorCtr="0">
          <a:noAutofit/>
        </a:bodyPr>
        <a:lstStyle/>
        <a:p>
          <a:pPr lvl="0" algn="l" defTabSz="577850" rtl="0">
            <a:lnSpc>
              <a:spcPct val="90000"/>
            </a:lnSpc>
            <a:spcBef>
              <a:spcPct val="0"/>
            </a:spcBef>
            <a:spcAft>
              <a:spcPct val="35000"/>
            </a:spcAft>
          </a:pPr>
          <a:r>
            <a:rPr lang="en-US" sz="1300" b="1" kern="1200" dirty="0" smtClean="0"/>
            <a:t>The Accounts Payable copy:</a:t>
          </a:r>
          <a:endParaRPr lang="en-US" sz="1300" b="1" kern="1200" dirty="0"/>
        </a:p>
      </dsp:txBody>
      <dsp:txXfrm>
        <a:off x="243840" y="2010321"/>
        <a:ext cx="3413760" cy="383760"/>
      </dsp:txXfrm>
    </dsp:sp>
    <dsp:sp modelId="{29451D45-7E5F-44C7-95F8-EE21C3FA35EF}">
      <dsp:nvSpPr>
        <dsp:cNvPr id="0" name=""/>
        <dsp:cNvSpPr/>
      </dsp:nvSpPr>
      <dsp:spPr>
        <a:xfrm>
          <a:off x="0" y="4102282"/>
          <a:ext cx="4876800" cy="552825"/>
        </a:xfrm>
        <a:prstGeom prst="rect">
          <a:avLst/>
        </a:prstGeom>
        <a:solidFill>
          <a:schemeClr val="dk1">
            <a:tint val="40000"/>
            <a:hueOff val="0"/>
            <a:satOff val="0"/>
            <a:lumOff val="0"/>
            <a:alpha val="68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78494" tIns="270764" rIns="37849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Should be retained by the department.	</a:t>
          </a:r>
          <a:endParaRPr lang="en-US" sz="1300" kern="1200" dirty="0"/>
        </a:p>
      </dsp:txBody>
      <dsp:txXfrm>
        <a:off x="0" y="4102282"/>
        <a:ext cx="4876800" cy="552825"/>
      </dsp:txXfrm>
    </dsp:sp>
    <dsp:sp modelId="{4CFD42B7-6DF3-45E7-A610-90ACFA4BB7EF}">
      <dsp:nvSpPr>
        <dsp:cNvPr id="0" name=""/>
        <dsp:cNvSpPr/>
      </dsp:nvSpPr>
      <dsp:spPr>
        <a:xfrm>
          <a:off x="243840" y="3910402"/>
          <a:ext cx="3413760"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032" tIns="0" rIns="129032" bIns="0" numCol="1" spcCol="1270" anchor="ctr" anchorCtr="0">
          <a:noAutofit/>
        </a:bodyPr>
        <a:lstStyle/>
        <a:p>
          <a:pPr lvl="0" algn="l" defTabSz="577850" rtl="0">
            <a:lnSpc>
              <a:spcPct val="90000"/>
            </a:lnSpc>
            <a:spcBef>
              <a:spcPct val="0"/>
            </a:spcBef>
            <a:spcAft>
              <a:spcPct val="35000"/>
            </a:spcAft>
          </a:pPr>
          <a:r>
            <a:rPr lang="en-US" sz="1300" b="1" kern="1200" dirty="0" smtClean="0"/>
            <a:t>The department copy:</a:t>
          </a:r>
          <a:endParaRPr lang="en-US" sz="1300" b="1" kern="1200" dirty="0"/>
        </a:p>
      </dsp:txBody>
      <dsp:txXfrm>
        <a:off x="243840" y="3910402"/>
        <a:ext cx="3413760" cy="38376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E512B8-2C54-42D2-93EF-A112BA754FD4}">
      <dsp:nvSpPr>
        <dsp:cNvPr id="0" name=""/>
        <dsp:cNvSpPr/>
      </dsp:nvSpPr>
      <dsp:spPr>
        <a:xfrm>
          <a:off x="0" y="25979"/>
          <a:ext cx="8229600" cy="1067040"/>
        </a:xfrm>
        <a:prstGeom prst="roundRect">
          <a:avLst/>
        </a:prstGeom>
        <a:gradFill rotWithShape="0">
          <a:gsLst>
            <a:gs pos="0">
              <a:schemeClr val="lt1">
                <a:hueOff val="0"/>
                <a:satOff val="0"/>
                <a:lumOff val="0"/>
                <a:shade val="51000"/>
                <a:satMod val="130000"/>
                <a:alpha val="24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The </a:t>
          </a:r>
          <a:r>
            <a:rPr lang="en-US" sz="1600" b="1" kern="1200" dirty="0" smtClean="0"/>
            <a:t>LPC </a:t>
          </a:r>
          <a:r>
            <a:rPr lang="en-US" sz="1600" b="1" kern="1200" dirty="0" smtClean="0"/>
            <a:t>Custodian must use the </a:t>
          </a:r>
          <a:r>
            <a:rPr lang="en-US" sz="1600" b="1" kern="1200" dirty="0" smtClean="0">
              <a:hlinkClick xmlns:r="http://schemas.openxmlformats.org/officeDocument/2006/relationships" r:id="rId1"/>
            </a:rPr>
            <a:t>online Positive Pay System</a:t>
          </a:r>
          <a:r>
            <a:rPr lang="en-US" sz="1600" b="1" kern="1200" dirty="0" smtClean="0"/>
            <a:t> to report checks to the bank as they are issued by the department.  </a:t>
          </a:r>
          <a:endParaRPr lang="en-US" sz="1600" b="1" kern="1200" dirty="0"/>
        </a:p>
      </dsp:txBody>
      <dsp:txXfrm>
        <a:off x="0" y="25979"/>
        <a:ext cx="8229600" cy="1067040"/>
      </dsp:txXfrm>
    </dsp:sp>
    <dsp:sp modelId="{81B4DACC-0198-4CBD-BD78-7126BE7409AF}">
      <dsp:nvSpPr>
        <dsp:cNvPr id="0" name=""/>
        <dsp:cNvSpPr/>
      </dsp:nvSpPr>
      <dsp:spPr>
        <a:xfrm>
          <a:off x="0" y="1257179"/>
          <a:ext cx="8229600" cy="1067040"/>
        </a:xfrm>
        <a:prstGeom prst="roundRect">
          <a:avLst/>
        </a:prstGeom>
        <a:gradFill rotWithShape="0">
          <a:gsLst>
            <a:gs pos="0">
              <a:schemeClr val="lt1">
                <a:hueOff val="0"/>
                <a:satOff val="0"/>
                <a:lumOff val="0"/>
                <a:shade val="51000"/>
                <a:satMod val="130000"/>
                <a:alpha val="24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A check is considered issued when it has been released to the Payee.  (A check that has been prepared, yet remains in the custody of the Custodian is not an issue.)</a:t>
          </a:r>
          <a:endParaRPr lang="en-US" sz="1600" kern="1200" dirty="0"/>
        </a:p>
      </dsp:txBody>
      <dsp:txXfrm>
        <a:off x="0" y="1257179"/>
        <a:ext cx="8229600" cy="1067040"/>
      </dsp:txXfrm>
    </dsp:sp>
    <dsp:sp modelId="{EFF47312-1F19-4D04-936D-82D0F65E020F}">
      <dsp:nvSpPr>
        <dsp:cNvPr id="0" name=""/>
        <dsp:cNvSpPr/>
      </dsp:nvSpPr>
      <dsp:spPr>
        <a:xfrm>
          <a:off x="0" y="2488379"/>
          <a:ext cx="8229600" cy="1067040"/>
        </a:xfrm>
        <a:prstGeom prst="roundRect">
          <a:avLst/>
        </a:prstGeom>
        <a:gradFill rotWithShape="0">
          <a:gsLst>
            <a:gs pos="0">
              <a:schemeClr val="lt1">
                <a:hueOff val="0"/>
                <a:satOff val="0"/>
                <a:lumOff val="0"/>
                <a:shade val="51000"/>
                <a:satMod val="130000"/>
                <a:alpha val="24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Positive Pay is covered in the monthly LPC class held by the </a:t>
          </a:r>
          <a:r>
            <a:rPr lang="en-US" sz="1600" b="1" kern="1200" dirty="0" smtClean="0">
              <a:hlinkClick xmlns:r="http://schemas.openxmlformats.org/officeDocument/2006/relationships" r:id="rId2"/>
            </a:rPr>
            <a:t>LPC Administrator </a:t>
          </a:r>
          <a:r>
            <a:rPr lang="en-US" sz="1600" b="1" kern="1200" dirty="0" smtClean="0"/>
            <a:t>in the Park Building and information is also available online via the </a:t>
          </a:r>
          <a:r>
            <a:rPr lang="en-US" sz="1600" b="1" kern="1200" dirty="0" smtClean="0">
              <a:hlinkClick xmlns:r="http://schemas.openxmlformats.org/officeDocument/2006/relationships" r:id="rId3"/>
            </a:rPr>
            <a:t>LPC User’s </a:t>
          </a:r>
          <a:r>
            <a:rPr lang="en-US" sz="1600" b="1" kern="1200" dirty="0" smtClean="0">
              <a:hlinkClick xmlns:r="http://schemas.openxmlformats.org/officeDocument/2006/relationships" r:id="rId3"/>
            </a:rPr>
            <a:t>Guide</a:t>
          </a:r>
          <a:r>
            <a:rPr lang="en-US" sz="1600" b="1" kern="1200" dirty="0" smtClean="0"/>
            <a:t>.</a:t>
          </a:r>
          <a:endParaRPr lang="en-US" sz="1600" b="1" kern="1200" dirty="0"/>
        </a:p>
      </dsp:txBody>
      <dsp:txXfrm>
        <a:off x="0" y="2488379"/>
        <a:ext cx="8229600" cy="106704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DB6AC6-F9D6-4337-9197-7E52D5BF0025}">
      <dsp:nvSpPr>
        <dsp:cNvPr id="0" name=""/>
        <dsp:cNvSpPr/>
      </dsp:nvSpPr>
      <dsp:spPr>
        <a:xfrm>
          <a:off x="0" y="744501"/>
          <a:ext cx="8001000" cy="47735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To obtain blank Limited Purchase Checks, you must complete a </a:t>
          </a:r>
          <a:r>
            <a:rPr lang="en-US" sz="1200" b="1" kern="1200" dirty="0" smtClean="0">
              <a:hlinkClick xmlns:r="http://schemas.openxmlformats.org/officeDocument/2006/relationships" r:id="rId1"/>
            </a:rPr>
            <a:t>Limited Purchase Check Agreement</a:t>
          </a:r>
          <a:r>
            <a:rPr lang="en-US" sz="1200" b="1" kern="1200" dirty="0" smtClean="0"/>
            <a:t> form (available on the Accounts Payable website).</a:t>
          </a:r>
          <a:endParaRPr lang="en-US" sz="1200" b="1" kern="1200" dirty="0"/>
        </a:p>
      </dsp:txBody>
      <dsp:txXfrm>
        <a:off x="0" y="744501"/>
        <a:ext cx="8001000" cy="477359"/>
      </dsp:txXfrm>
    </dsp:sp>
    <dsp:sp modelId="{27601336-3295-46AB-8379-F3472291B232}">
      <dsp:nvSpPr>
        <dsp:cNvPr id="0" name=""/>
        <dsp:cNvSpPr/>
      </dsp:nvSpPr>
      <dsp:spPr>
        <a:xfrm>
          <a:off x="0" y="1256421"/>
          <a:ext cx="8001000" cy="47735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Limited Purchase Checks can be picked up in the Accounts Payable Department. Blank check stock cannot be sent through </a:t>
          </a:r>
          <a:r>
            <a:rPr lang="en-US" sz="1200" b="1" kern="1200" dirty="0" smtClean="0"/>
            <a:t>Campus Mail or USPS mail</a:t>
          </a:r>
          <a:r>
            <a:rPr lang="en-US" sz="1200" b="1" kern="1200" dirty="0" smtClean="0"/>
            <a:t>.</a:t>
          </a:r>
          <a:endParaRPr lang="en-US" sz="1200" kern="1200" dirty="0"/>
        </a:p>
      </dsp:txBody>
      <dsp:txXfrm>
        <a:off x="0" y="1256421"/>
        <a:ext cx="8001000" cy="477359"/>
      </dsp:txXfrm>
    </dsp:sp>
    <dsp:sp modelId="{264F22CC-808D-494B-B858-8DEE77388094}">
      <dsp:nvSpPr>
        <dsp:cNvPr id="0" name=""/>
        <dsp:cNvSpPr/>
      </dsp:nvSpPr>
      <dsp:spPr>
        <a:xfrm>
          <a:off x="0" y="1768341"/>
          <a:ext cx="8001000" cy="47735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The LPC custodian and an authorized signatory must sign the agreement and be on the Signature </a:t>
          </a:r>
          <a:r>
            <a:rPr lang="en-US" sz="1200" b="1" kern="1200" dirty="0" smtClean="0"/>
            <a:t>Authorization records </a:t>
          </a:r>
          <a:r>
            <a:rPr lang="en-US" sz="1200" b="1" kern="1200" dirty="0" smtClean="0"/>
            <a:t>in both Accounts Payable and Purchasing. The LPC custodian and the authorized signatory </a:t>
          </a:r>
          <a:r>
            <a:rPr lang="en-US" sz="1200" b="1" kern="1200" dirty="0" smtClean="0"/>
            <a:t>can </a:t>
          </a:r>
          <a:r>
            <a:rPr lang="en-US" sz="1200" b="1" kern="1200" dirty="0" smtClean="0"/>
            <a:t>be the same person.</a:t>
          </a:r>
          <a:endParaRPr lang="en-US" sz="1200" b="1" kern="1200" dirty="0"/>
        </a:p>
      </dsp:txBody>
      <dsp:txXfrm>
        <a:off x="0" y="1768341"/>
        <a:ext cx="8001000" cy="477359"/>
      </dsp:txXfrm>
    </dsp:sp>
    <dsp:sp modelId="{0AC5E127-7996-483E-807B-BE2B6E728B5D}">
      <dsp:nvSpPr>
        <dsp:cNvPr id="0" name=""/>
        <dsp:cNvSpPr/>
      </dsp:nvSpPr>
      <dsp:spPr>
        <a:xfrm>
          <a:off x="0" y="2280261"/>
          <a:ext cx="8001000" cy="47735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The person who picks up the blank checks must have a </a:t>
          </a:r>
          <a:r>
            <a:rPr lang="en-US" sz="1200" b="1" kern="1200" dirty="0" smtClean="0"/>
            <a:t>valid University </a:t>
          </a:r>
          <a:r>
            <a:rPr lang="en-US" sz="1200" b="1" kern="1200" dirty="0" smtClean="0"/>
            <a:t>photo ID.</a:t>
          </a:r>
          <a:endParaRPr lang="en-US" sz="1200" b="1" kern="1200" dirty="0"/>
        </a:p>
      </dsp:txBody>
      <dsp:txXfrm>
        <a:off x="0" y="2280261"/>
        <a:ext cx="8001000" cy="477359"/>
      </dsp:txXfrm>
    </dsp:sp>
    <dsp:sp modelId="{B87E2968-A1CF-46BB-98AB-1ECDC53A92CA}">
      <dsp:nvSpPr>
        <dsp:cNvPr id="0" name=""/>
        <dsp:cNvSpPr/>
      </dsp:nvSpPr>
      <dsp:spPr>
        <a:xfrm>
          <a:off x="0" y="2792181"/>
          <a:ext cx="8001000" cy="47735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Each subsequent request for LPCs must be an original form and include the appropriate original signatures, as well as a </a:t>
          </a:r>
          <a:r>
            <a:rPr lang="en-US" sz="1200" b="1" kern="1200" dirty="0" smtClean="0"/>
            <a:t>check. </a:t>
          </a:r>
          <a:r>
            <a:rPr lang="en-US" sz="1200" b="1" kern="1200" dirty="0" smtClean="0"/>
            <a:t>A check register is also required if a custodian must return all or part of their check stock.</a:t>
          </a:r>
          <a:endParaRPr lang="en-US" sz="1200" b="1" kern="1200" dirty="0"/>
        </a:p>
      </dsp:txBody>
      <dsp:txXfrm>
        <a:off x="0" y="2792181"/>
        <a:ext cx="8001000" cy="477359"/>
      </dsp:txXfrm>
    </dsp:sp>
    <dsp:sp modelId="{7CAC940F-8DA2-4287-9FB9-C6758B8E76AC}">
      <dsp:nvSpPr>
        <dsp:cNvPr id="0" name=""/>
        <dsp:cNvSpPr/>
      </dsp:nvSpPr>
      <dsp:spPr>
        <a:xfrm>
          <a:off x="0" y="3304101"/>
          <a:ext cx="8001000" cy="47735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New custodians are required to attend an LPC class which is held monthly in the Park Building. Current users are also welcome to attend.  Because space is limited, please register at the </a:t>
          </a:r>
          <a:r>
            <a:rPr lang="en-US" sz="1200" b="1" kern="1200" dirty="0" smtClean="0">
              <a:hlinkClick xmlns:r="http://schemas.openxmlformats.org/officeDocument/2006/relationships" r:id="rId2"/>
            </a:rPr>
            <a:t>Financial &amp; Business Services</a:t>
          </a:r>
          <a:r>
            <a:rPr lang="en-US" sz="1200" b="1" kern="1200" dirty="0" smtClean="0"/>
            <a:t> website.</a:t>
          </a:r>
          <a:endParaRPr lang="en-US" sz="1200" b="1" kern="1200" dirty="0"/>
        </a:p>
      </dsp:txBody>
      <dsp:txXfrm>
        <a:off x="0" y="3304101"/>
        <a:ext cx="8001000" cy="47735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B6E835-5D29-4DE0-A1ED-89D14E0D68ED}">
      <dsp:nvSpPr>
        <dsp:cNvPr id="0" name=""/>
        <dsp:cNvSpPr/>
      </dsp:nvSpPr>
      <dsp:spPr>
        <a:xfrm>
          <a:off x="0" y="52086"/>
          <a:ext cx="4495800" cy="336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1:</a:t>
          </a:r>
          <a:endParaRPr lang="en-US" sz="1400" kern="1200" dirty="0"/>
        </a:p>
      </dsp:txBody>
      <dsp:txXfrm>
        <a:off x="0" y="52086"/>
        <a:ext cx="4495800" cy="336960"/>
      </dsp:txXfrm>
    </dsp:sp>
    <dsp:sp modelId="{54021D24-AF95-4DF7-BB4B-36164AA8D249}">
      <dsp:nvSpPr>
        <dsp:cNvPr id="0" name=""/>
        <dsp:cNvSpPr/>
      </dsp:nvSpPr>
      <dsp:spPr>
        <a:xfrm>
          <a:off x="0" y="389046"/>
          <a:ext cx="4495800"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Fill in:</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Dept. name </a:t>
          </a:r>
          <a:r>
            <a:rPr lang="en-US" sz="1400" b="1" kern="1200" dirty="0" smtClean="0"/>
            <a:t>and </a:t>
          </a:r>
          <a:r>
            <a:rPr lang="en-US" sz="1400" b="1" kern="1200" dirty="0" smtClean="0"/>
            <a:t>phone</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Campus address</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Delivery code* (the receiving department uses this code for delivering items they receive with your LPC number on the packaging slip)</a:t>
          </a:r>
          <a:endParaRPr lang="en-US" sz="1400" kern="1200" dirty="0"/>
        </a:p>
      </dsp:txBody>
      <dsp:txXfrm>
        <a:off x="0" y="389046"/>
        <a:ext cx="4495800" cy="1378620"/>
      </dsp:txXfrm>
    </dsp:sp>
    <dsp:sp modelId="{E660F47F-703F-4D02-8889-DEB8C2E3F57C}">
      <dsp:nvSpPr>
        <dsp:cNvPr id="0" name=""/>
        <dsp:cNvSpPr/>
      </dsp:nvSpPr>
      <dsp:spPr>
        <a:xfrm>
          <a:off x="0" y="1767666"/>
          <a:ext cx="4495800" cy="336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2: LPC Custodian</a:t>
          </a:r>
          <a:endParaRPr lang="en-US" sz="1400" kern="1200" dirty="0"/>
        </a:p>
      </dsp:txBody>
      <dsp:txXfrm>
        <a:off x="0" y="1767666"/>
        <a:ext cx="4495800" cy="336960"/>
      </dsp:txXfrm>
    </dsp:sp>
    <dsp:sp modelId="{76F342AD-B264-440B-91DA-265AC65B6314}">
      <dsp:nvSpPr>
        <dsp:cNvPr id="0" name=""/>
        <dsp:cNvSpPr/>
      </dsp:nvSpPr>
      <dsp:spPr>
        <a:xfrm>
          <a:off x="0" y="2104626"/>
          <a:ext cx="44958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Fill in:</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Name and </a:t>
          </a:r>
          <a:r>
            <a:rPr lang="en-US" sz="1400" b="1" kern="1200" dirty="0" smtClean="0"/>
            <a:t>University ID#</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Phone and </a:t>
          </a:r>
          <a:r>
            <a:rPr lang="en-US" sz="1400" b="1" kern="1200" dirty="0" smtClean="0"/>
            <a:t>Email address</a:t>
          </a:r>
          <a:endParaRPr lang="en-US" sz="1400" kern="1200" dirty="0"/>
        </a:p>
      </dsp:txBody>
      <dsp:txXfrm>
        <a:off x="0" y="2104626"/>
        <a:ext cx="4495800" cy="726570"/>
      </dsp:txXfrm>
    </dsp:sp>
    <dsp:sp modelId="{A013FBDA-037F-4CEA-9105-550A4B78EAB9}">
      <dsp:nvSpPr>
        <dsp:cNvPr id="0" name=""/>
        <dsp:cNvSpPr/>
      </dsp:nvSpPr>
      <dsp:spPr>
        <a:xfrm>
          <a:off x="0" y="2831196"/>
          <a:ext cx="4495800" cy="3369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3: Authorized Signatory</a:t>
          </a:r>
          <a:endParaRPr lang="en-US" sz="1400" kern="1200" dirty="0"/>
        </a:p>
      </dsp:txBody>
      <dsp:txXfrm>
        <a:off x="0" y="2831196"/>
        <a:ext cx="4495800" cy="336960"/>
      </dsp:txXfrm>
    </dsp:sp>
    <dsp:sp modelId="{90CDAD2B-37C1-4A01-A6B7-6D22D4167B89}">
      <dsp:nvSpPr>
        <dsp:cNvPr id="0" name=""/>
        <dsp:cNvSpPr/>
      </dsp:nvSpPr>
      <dsp:spPr>
        <a:xfrm>
          <a:off x="0" y="3168156"/>
          <a:ext cx="44958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Fill in:</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Default chartfield</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Signatory name </a:t>
          </a:r>
          <a:r>
            <a:rPr lang="en-US" sz="1400" b="1" kern="1200" dirty="0" smtClean="0"/>
            <a:t>and </a:t>
          </a:r>
          <a:r>
            <a:rPr lang="en-US" sz="1400" b="1" kern="1200" dirty="0" smtClean="0"/>
            <a:t>signature</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Email address</a:t>
          </a:r>
          <a:endParaRPr lang="en-US" sz="1400" kern="1200" dirty="0"/>
        </a:p>
      </dsp:txBody>
      <dsp:txXfrm>
        <a:off x="0" y="3168156"/>
        <a:ext cx="4495800" cy="968760"/>
      </dsp:txXfrm>
    </dsp:sp>
    <dsp:sp modelId="{EF0242E8-87AE-4887-BBDB-03806B3B6FF8}">
      <dsp:nvSpPr>
        <dsp:cNvPr id="0" name=""/>
        <dsp:cNvSpPr/>
      </dsp:nvSpPr>
      <dsp:spPr>
        <a:xfrm>
          <a:off x="0" y="4136916"/>
          <a:ext cx="4495800" cy="3369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4: AP USE ONLY</a:t>
          </a:r>
          <a:endParaRPr lang="en-US" sz="1400" b="1" kern="1200" dirty="0"/>
        </a:p>
      </dsp:txBody>
      <dsp:txXfrm>
        <a:off x="0" y="4136916"/>
        <a:ext cx="4495800" cy="33696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E0DB3C-5F03-4F61-BFD3-BCD2B7D8E87D}">
      <dsp:nvSpPr>
        <dsp:cNvPr id="0" name=""/>
        <dsp:cNvSpPr/>
      </dsp:nvSpPr>
      <dsp:spPr>
        <a:xfrm>
          <a:off x="0" y="83694"/>
          <a:ext cx="7924800" cy="4767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dirty="0" smtClean="0"/>
            <a:t>A Payment Request may be prepared for any dollar amount. </a:t>
          </a:r>
          <a:endParaRPr lang="en-US" sz="1200" kern="1200" dirty="0"/>
        </a:p>
      </dsp:txBody>
      <dsp:txXfrm>
        <a:off x="0" y="83694"/>
        <a:ext cx="7924800" cy="476701"/>
      </dsp:txXfrm>
    </dsp:sp>
    <dsp:sp modelId="{2AE7376A-5C31-45B5-A144-C07619D4E958}">
      <dsp:nvSpPr>
        <dsp:cNvPr id="0" name=""/>
        <dsp:cNvSpPr/>
      </dsp:nvSpPr>
      <dsp:spPr>
        <a:xfrm>
          <a:off x="0" y="594956"/>
          <a:ext cx="7924800" cy="476701"/>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dirty="0" smtClean="0"/>
            <a:t>It is intended for a one time transaction between the University and an outside vendor.  Use a Requisition if the agreement includes incremental services or deliverables and the vendor expects installments or more than one payment. </a:t>
          </a:r>
          <a:endParaRPr lang="en-US" sz="1200" kern="1200" dirty="0"/>
        </a:p>
      </dsp:txBody>
      <dsp:txXfrm>
        <a:off x="0" y="594956"/>
        <a:ext cx="7924800" cy="476701"/>
      </dsp:txXfrm>
    </dsp:sp>
    <dsp:sp modelId="{6C453F3C-3C68-4D6A-A65E-FFAD67C95405}">
      <dsp:nvSpPr>
        <dsp:cNvPr id="0" name=""/>
        <dsp:cNvSpPr/>
      </dsp:nvSpPr>
      <dsp:spPr>
        <a:xfrm>
          <a:off x="0" y="1106218"/>
          <a:ext cx="7924800" cy="476701"/>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dirty="0" smtClean="0"/>
            <a:t>A Payment Request is preferred to pay </a:t>
          </a:r>
          <a:r>
            <a:rPr lang="en-US" sz="1200" kern="1200" dirty="0" smtClean="0"/>
            <a:t>individuals for services, employee/student refunds, reimbursements </a:t>
          </a:r>
          <a:r>
            <a:rPr lang="en-US" sz="1200" kern="1200" dirty="0" smtClean="0"/>
            <a:t>and membership dues.   </a:t>
          </a:r>
          <a:endParaRPr lang="en-US" sz="1200" kern="1200" dirty="0"/>
        </a:p>
      </dsp:txBody>
      <dsp:txXfrm>
        <a:off x="0" y="1106218"/>
        <a:ext cx="7924800" cy="476701"/>
      </dsp:txXfrm>
    </dsp:sp>
    <dsp:sp modelId="{BC3582F6-3056-436D-A7E0-6C5AC8C58E95}">
      <dsp:nvSpPr>
        <dsp:cNvPr id="0" name=""/>
        <dsp:cNvSpPr/>
      </dsp:nvSpPr>
      <dsp:spPr>
        <a:xfrm>
          <a:off x="0" y="1617480"/>
          <a:ext cx="7924800" cy="476701"/>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dirty="0" smtClean="0"/>
            <a:t>General Accounting must approve all Payment Request over $1,000.</a:t>
          </a:r>
          <a:endParaRPr lang="en-US" sz="1200" kern="1200" dirty="0"/>
        </a:p>
      </dsp:txBody>
      <dsp:txXfrm>
        <a:off x="0" y="1617480"/>
        <a:ext cx="7924800" cy="476701"/>
      </dsp:txXfrm>
    </dsp:sp>
    <dsp:sp modelId="{4E5F8C2D-D493-4E29-8236-3492C9D46615}">
      <dsp:nvSpPr>
        <dsp:cNvPr id="0" name=""/>
        <dsp:cNvSpPr/>
      </dsp:nvSpPr>
      <dsp:spPr>
        <a:xfrm>
          <a:off x="0" y="2128741"/>
          <a:ext cx="7924800" cy="476701"/>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dirty="0" smtClean="0"/>
            <a:t>Grants and Contract Accounting must approve  Payment Request being paid out of project funds.</a:t>
          </a:r>
          <a:endParaRPr lang="en-US" sz="1200" kern="1200" dirty="0"/>
        </a:p>
      </dsp:txBody>
      <dsp:txXfrm>
        <a:off x="0" y="2128741"/>
        <a:ext cx="7924800" cy="476701"/>
      </dsp:txXfrm>
    </dsp:sp>
    <dsp:sp modelId="{B402E158-BB0C-435D-B939-D9A0A9C1D509}">
      <dsp:nvSpPr>
        <dsp:cNvPr id="0" name=""/>
        <dsp:cNvSpPr/>
      </dsp:nvSpPr>
      <dsp:spPr>
        <a:xfrm>
          <a:off x="0" y="2640003"/>
          <a:ext cx="7924800" cy="47670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dirty="0" smtClean="0"/>
            <a:t>The </a:t>
          </a:r>
          <a:r>
            <a:rPr lang="en-US" sz="1200" kern="1200" dirty="0" smtClean="0">
              <a:hlinkClick xmlns:r="http://schemas.openxmlformats.org/officeDocument/2006/relationships" r:id="rId1"/>
            </a:rPr>
            <a:t>Preferred Methods of Procurement Chart</a:t>
          </a:r>
          <a:r>
            <a:rPr lang="en-US" sz="1200" kern="1200" dirty="0" smtClean="0"/>
            <a:t> lists other items which can be purchased with a Payment Request.</a:t>
          </a:r>
          <a:endParaRPr lang="en-US" sz="1200" kern="1200" dirty="0"/>
        </a:p>
      </dsp:txBody>
      <dsp:txXfrm>
        <a:off x="0" y="2640003"/>
        <a:ext cx="7924800" cy="4767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A9501B-780F-4F9E-9875-2A3F7B7426BE}">
      <dsp:nvSpPr>
        <dsp:cNvPr id="0" name=""/>
        <dsp:cNvSpPr/>
      </dsp:nvSpPr>
      <dsp:spPr>
        <a:xfrm>
          <a:off x="0" y="211943"/>
          <a:ext cx="8153400" cy="556152"/>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Payments can now be made by Direct Deposit rather than by check.</a:t>
          </a:r>
          <a:endParaRPr lang="en-US" sz="1400" b="1" kern="1200" dirty="0"/>
        </a:p>
      </dsp:txBody>
      <dsp:txXfrm>
        <a:off x="0" y="211943"/>
        <a:ext cx="8153400" cy="556152"/>
      </dsp:txXfrm>
    </dsp:sp>
    <dsp:sp modelId="{275150FC-81EB-45D3-AB1E-FA162553067D}">
      <dsp:nvSpPr>
        <dsp:cNvPr id="0" name=""/>
        <dsp:cNvSpPr/>
      </dsp:nvSpPr>
      <dsp:spPr>
        <a:xfrm>
          <a:off x="0" y="808415"/>
          <a:ext cx="8153400" cy="556152"/>
        </a:xfrm>
        <a:prstGeom prst="roundRect">
          <a:avLst/>
        </a:prstGeom>
        <a:gradFill rotWithShape="0">
          <a:gsLst>
            <a:gs pos="0">
              <a:schemeClr val="accent1">
                <a:shade val="80000"/>
                <a:hueOff val="61249"/>
                <a:satOff val="-878"/>
                <a:lumOff val="5123"/>
                <a:alphaOff val="0"/>
                <a:shade val="51000"/>
                <a:satMod val="130000"/>
              </a:schemeClr>
            </a:gs>
            <a:gs pos="80000">
              <a:schemeClr val="accent1">
                <a:shade val="80000"/>
                <a:hueOff val="61249"/>
                <a:satOff val="-878"/>
                <a:lumOff val="5123"/>
                <a:alphaOff val="0"/>
                <a:shade val="93000"/>
                <a:satMod val="130000"/>
              </a:schemeClr>
            </a:gs>
            <a:gs pos="100000">
              <a:schemeClr val="accent1">
                <a:shade val="80000"/>
                <a:hueOff val="61249"/>
                <a:satOff val="-878"/>
                <a:lumOff val="51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Direct Deposit is available for all vendors who are in the Accounts Payable Vendor Master table. </a:t>
          </a:r>
          <a:endParaRPr lang="en-US" sz="1400" kern="1200" dirty="0"/>
        </a:p>
      </dsp:txBody>
      <dsp:txXfrm>
        <a:off x="0" y="808415"/>
        <a:ext cx="8153400" cy="556152"/>
      </dsp:txXfrm>
    </dsp:sp>
    <dsp:sp modelId="{0244694C-7915-4049-A07E-CA1FEEDC7907}">
      <dsp:nvSpPr>
        <dsp:cNvPr id="0" name=""/>
        <dsp:cNvSpPr/>
      </dsp:nvSpPr>
      <dsp:spPr>
        <a:xfrm>
          <a:off x="0" y="1404887"/>
          <a:ext cx="8153400" cy="556152"/>
        </a:xfrm>
        <a:prstGeom prst="roundRect">
          <a:avLst/>
        </a:prstGeom>
        <a:gradFill rotWithShape="0">
          <a:gsLst>
            <a:gs pos="0">
              <a:schemeClr val="accent1">
                <a:shade val="80000"/>
                <a:hueOff val="122498"/>
                <a:satOff val="-1757"/>
                <a:lumOff val="10246"/>
                <a:alphaOff val="0"/>
                <a:shade val="51000"/>
                <a:satMod val="130000"/>
              </a:schemeClr>
            </a:gs>
            <a:gs pos="80000">
              <a:schemeClr val="accent1">
                <a:shade val="80000"/>
                <a:hueOff val="122498"/>
                <a:satOff val="-1757"/>
                <a:lumOff val="10246"/>
                <a:alphaOff val="0"/>
                <a:shade val="93000"/>
                <a:satMod val="130000"/>
              </a:schemeClr>
            </a:gs>
            <a:gs pos="100000">
              <a:schemeClr val="accent1">
                <a:shade val="80000"/>
                <a:hueOff val="122498"/>
                <a:satOff val="-1757"/>
                <a:lumOff val="102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This payment method does not affect payroll and is not associated or coordinated with Payroll Department’s direct deposit </a:t>
          </a:r>
          <a:r>
            <a:rPr lang="en-US" sz="1400" b="1" kern="1200" dirty="0" smtClean="0"/>
            <a:t>options </a:t>
          </a:r>
          <a:r>
            <a:rPr lang="en-US" sz="1400" b="1" kern="1200" dirty="0" smtClean="0"/>
            <a:t>or Income Accounting student loans.</a:t>
          </a:r>
          <a:endParaRPr lang="en-US" sz="1400" b="1" kern="1200" dirty="0"/>
        </a:p>
      </dsp:txBody>
      <dsp:txXfrm>
        <a:off x="0" y="1404887"/>
        <a:ext cx="8153400" cy="556152"/>
      </dsp:txXfrm>
    </dsp:sp>
    <dsp:sp modelId="{17A3E5FD-6826-4EE1-9210-B772F495E8F3}">
      <dsp:nvSpPr>
        <dsp:cNvPr id="0" name=""/>
        <dsp:cNvSpPr/>
      </dsp:nvSpPr>
      <dsp:spPr>
        <a:xfrm>
          <a:off x="0" y="2001359"/>
          <a:ext cx="8153400" cy="556152"/>
        </a:xfrm>
        <a:prstGeom prst="roundRect">
          <a:avLst/>
        </a:prstGeom>
        <a:gradFill rotWithShape="0">
          <a:gsLst>
            <a:gs pos="0">
              <a:schemeClr val="accent1">
                <a:shade val="80000"/>
                <a:hueOff val="183747"/>
                <a:satOff val="-2635"/>
                <a:lumOff val="15369"/>
                <a:alphaOff val="0"/>
                <a:shade val="51000"/>
                <a:satMod val="130000"/>
              </a:schemeClr>
            </a:gs>
            <a:gs pos="80000">
              <a:schemeClr val="accent1">
                <a:shade val="80000"/>
                <a:hueOff val="183747"/>
                <a:satOff val="-2635"/>
                <a:lumOff val="15369"/>
                <a:alphaOff val="0"/>
                <a:shade val="93000"/>
                <a:satMod val="130000"/>
              </a:schemeClr>
            </a:gs>
            <a:gs pos="100000">
              <a:schemeClr val="accent1">
                <a:shade val="80000"/>
                <a:hueOff val="183747"/>
                <a:satOff val="-2635"/>
                <a:lumOff val="153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There are no checks or </a:t>
          </a:r>
          <a:r>
            <a:rPr lang="en-US" sz="1400" b="1" kern="1200" dirty="0" smtClean="0"/>
            <a:t>paper advices </a:t>
          </a:r>
          <a:r>
            <a:rPr lang="en-US" sz="1400" b="1" kern="1200" dirty="0" smtClean="0"/>
            <a:t>for this distribution.  The payment will be </a:t>
          </a:r>
          <a:r>
            <a:rPr lang="en-US" sz="1400" b="1" kern="1200" dirty="0" smtClean="0"/>
            <a:t>deposited </a:t>
          </a:r>
          <a:r>
            <a:rPr lang="en-US" sz="1400" b="1" kern="1200" dirty="0" smtClean="0"/>
            <a:t>directly to the payee’s </a:t>
          </a:r>
          <a:r>
            <a:rPr lang="en-US" sz="1400" b="1" kern="1200" dirty="0" smtClean="0"/>
            <a:t>checking or savings account </a:t>
          </a:r>
          <a:r>
            <a:rPr lang="en-US" sz="1400" b="1" kern="1200" dirty="0" smtClean="0"/>
            <a:t>and an email containing the </a:t>
          </a:r>
          <a:r>
            <a:rPr lang="en-US" sz="1400" b="1" kern="1200" dirty="0" smtClean="0"/>
            <a:t>payment advice </a:t>
          </a:r>
          <a:r>
            <a:rPr lang="en-US" sz="1400" b="1" kern="1200" dirty="0" smtClean="0"/>
            <a:t>will be sent to the payee.</a:t>
          </a:r>
          <a:endParaRPr lang="en-US" sz="1400" b="1" kern="1200" dirty="0"/>
        </a:p>
      </dsp:txBody>
      <dsp:txXfrm>
        <a:off x="0" y="2001359"/>
        <a:ext cx="8153400" cy="556152"/>
      </dsp:txXfrm>
    </dsp:sp>
    <dsp:sp modelId="{2E974A94-821C-4873-B36B-D1A91CB06C4E}">
      <dsp:nvSpPr>
        <dsp:cNvPr id="0" name=""/>
        <dsp:cNvSpPr/>
      </dsp:nvSpPr>
      <dsp:spPr>
        <a:xfrm>
          <a:off x="0" y="2597832"/>
          <a:ext cx="8153400" cy="556152"/>
        </a:xfrm>
        <a:prstGeom prst="roundRect">
          <a:avLst/>
        </a:prstGeom>
        <a:gradFill rotWithShape="0">
          <a:gsLst>
            <a:gs pos="0">
              <a:schemeClr val="accent1">
                <a:shade val="80000"/>
                <a:hueOff val="244997"/>
                <a:satOff val="-3514"/>
                <a:lumOff val="20492"/>
                <a:alphaOff val="0"/>
                <a:shade val="51000"/>
                <a:satMod val="130000"/>
              </a:schemeClr>
            </a:gs>
            <a:gs pos="80000">
              <a:schemeClr val="accent1">
                <a:shade val="80000"/>
                <a:hueOff val="244997"/>
                <a:satOff val="-3514"/>
                <a:lumOff val="20492"/>
                <a:alphaOff val="0"/>
                <a:shade val="93000"/>
                <a:satMod val="130000"/>
              </a:schemeClr>
            </a:gs>
            <a:gs pos="100000">
              <a:schemeClr val="accent1">
                <a:shade val="80000"/>
                <a:hueOff val="244997"/>
                <a:satOff val="-3514"/>
                <a:lumOff val="204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Once the vendor or student is set up under this payment method, they must notify Accounts Payable in writing if they wish to change the account information or to opt out.</a:t>
          </a:r>
          <a:endParaRPr lang="en-US" sz="1400" b="1" kern="1200" dirty="0"/>
        </a:p>
      </dsp:txBody>
      <dsp:txXfrm>
        <a:off x="0" y="2597832"/>
        <a:ext cx="8153400" cy="556152"/>
      </dsp:txXfrm>
    </dsp:sp>
    <dsp:sp modelId="{FB3EEEA8-3045-4DFF-BF3D-9CBCDABDF0CD}">
      <dsp:nvSpPr>
        <dsp:cNvPr id="0" name=""/>
        <dsp:cNvSpPr/>
      </dsp:nvSpPr>
      <dsp:spPr>
        <a:xfrm>
          <a:off x="0" y="3194304"/>
          <a:ext cx="8153400" cy="556152"/>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A Stop Payment </a:t>
          </a:r>
          <a:r>
            <a:rPr lang="en-US" sz="1400" b="1" kern="1200" dirty="0" smtClean="0"/>
            <a:t>can </a:t>
          </a:r>
          <a:r>
            <a:rPr lang="en-US" sz="1400" b="1" kern="1200" dirty="0" smtClean="0"/>
            <a:t>be made on a Direct Deposit </a:t>
          </a:r>
          <a:r>
            <a:rPr lang="en-US" sz="1400" b="1" kern="1200" dirty="0" smtClean="0"/>
            <a:t>payment if the ACH is notified within five working days of the date of payment. </a:t>
          </a:r>
          <a:endParaRPr lang="en-US" sz="1400" kern="1200" dirty="0"/>
        </a:p>
      </dsp:txBody>
      <dsp:txXfrm>
        <a:off x="0" y="3194304"/>
        <a:ext cx="8153400" cy="55615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194A9E-AACD-4946-A73E-214E303C795A}">
      <dsp:nvSpPr>
        <dsp:cNvPr id="0" name=""/>
        <dsp:cNvSpPr/>
      </dsp:nvSpPr>
      <dsp:spPr>
        <a:xfrm>
          <a:off x="0" y="375524"/>
          <a:ext cx="6400800" cy="425250"/>
        </a:xfrm>
        <a:prstGeom prst="rect">
          <a:avLst/>
        </a:prstGeom>
        <a:solidFill>
          <a:schemeClr val="lt1">
            <a:hueOff val="0"/>
            <a:satOff val="0"/>
            <a:lumOff val="0"/>
            <a:alpha val="69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6773" tIns="208280" rIns="496773" bIns="71120" numCol="1" spcCol="1270" anchor="t" anchorCtr="0">
          <a:noAutofit/>
        </a:bodyPr>
        <a:lstStyle/>
        <a:p>
          <a:pPr marL="57150" lvl="1" indent="-57150" algn="l" defTabSz="444500" rtl="0">
            <a:lnSpc>
              <a:spcPct val="90000"/>
            </a:lnSpc>
            <a:spcBef>
              <a:spcPct val="0"/>
            </a:spcBef>
            <a:spcAft>
              <a:spcPct val="15000"/>
            </a:spcAft>
            <a:buChar char="••"/>
          </a:pPr>
          <a:r>
            <a:rPr lang="en-US" sz="1000" b="1" kern="1200" dirty="0" smtClean="0"/>
            <a:t>A </a:t>
          </a:r>
          <a:r>
            <a:rPr lang="en-US" sz="1000" b="1" kern="1200" dirty="0" smtClean="0">
              <a:hlinkClick xmlns:r="http://schemas.openxmlformats.org/officeDocument/2006/relationships" r:id="rId1"/>
            </a:rPr>
            <a:t>Professional Services Agreement </a:t>
          </a:r>
          <a:r>
            <a:rPr lang="en-US" sz="1000" b="1" kern="1200" dirty="0" smtClean="0"/>
            <a:t>is also required. </a:t>
          </a:r>
          <a:endParaRPr lang="en-US" sz="1000" b="1" kern="1200" dirty="0"/>
        </a:p>
      </dsp:txBody>
      <dsp:txXfrm>
        <a:off x="0" y="375524"/>
        <a:ext cx="6400800" cy="425250"/>
      </dsp:txXfrm>
    </dsp:sp>
    <dsp:sp modelId="{B42D2C8A-9634-4168-B2CF-B7DEA019083C}">
      <dsp:nvSpPr>
        <dsp:cNvPr id="0" name=""/>
        <dsp:cNvSpPr/>
      </dsp:nvSpPr>
      <dsp:spPr>
        <a:xfrm>
          <a:off x="320040" y="227924"/>
          <a:ext cx="4480560" cy="295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444500" rtl="0">
            <a:lnSpc>
              <a:spcPct val="90000"/>
            </a:lnSpc>
            <a:spcBef>
              <a:spcPct val="0"/>
            </a:spcBef>
            <a:spcAft>
              <a:spcPct val="35000"/>
            </a:spcAft>
          </a:pPr>
          <a:r>
            <a:rPr lang="en-US" sz="1000" b="1" kern="1200" dirty="0" smtClean="0"/>
            <a:t>Consultants.  </a:t>
          </a:r>
          <a:endParaRPr lang="en-US" sz="1000" b="1" kern="1200" dirty="0"/>
        </a:p>
      </dsp:txBody>
      <dsp:txXfrm>
        <a:off x="320040" y="227924"/>
        <a:ext cx="4480560" cy="295200"/>
      </dsp:txXfrm>
    </dsp:sp>
    <dsp:sp modelId="{B68C9192-D4FB-416F-988E-1738264733D2}">
      <dsp:nvSpPr>
        <dsp:cNvPr id="0" name=""/>
        <dsp:cNvSpPr/>
      </dsp:nvSpPr>
      <dsp:spPr>
        <a:xfrm>
          <a:off x="0" y="1002374"/>
          <a:ext cx="6400800" cy="425250"/>
        </a:xfrm>
        <a:prstGeom prst="rect">
          <a:avLst/>
        </a:prstGeom>
        <a:solidFill>
          <a:schemeClr val="lt1">
            <a:hueOff val="0"/>
            <a:satOff val="0"/>
            <a:lumOff val="0"/>
            <a:alpha val="69000"/>
          </a:schemeClr>
        </a:soli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6773" tIns="208280" rIns="496773" bIns="71120" numCol="1" spcCol="1270" anchor="t" anchorCtr="0">
          <a:noAutofit/>
        </a:bodyPr>
        <a:lstStyle/>
        <a:p>
          <a:pPr marL="57150" lvl="1" indent="-57150" algn="l" defTabSz="444500" rtl="0">
            <a:lnSpc>
              <a:spcPct val="90000"/>
            </a:lnSpc>
            <a:spcBef>
              <a:spcPct val="0"/>
            </a:spcBef>
            <a:spcAft>
              <a:spcPct val="15000"/>
            </a:spcAft>
            <a:buChar char="••"/>
          </a:pPr>
          <a:r>
            <a:rPr lang="en-US" sz="1000" b="1" kern="1200" dirty="0" smtClean="0"/>
            <a:t>A </a:t>
          </a:r>
          <a:r>
            <a:rPr lang="en-US" sz="1000" b="1" kern="1200" dirty="0" smtClean="0">
              <a:hlinkClick xmlns:r="http://schemas.openxmlformats.org/officeDocument/2006/relationships" r:id="rId2"/>
            </a:rPr>
            <a:t>Guest Lecturer/Performer Agreement </a:t>
          </a:r>
          <a:r>
            <a:rPr lang="en-US" sz="1000" b="1" kern="1200" dirty="0" smtClean="0"/>
            <a:t>is also required. </a:t>
          </a:r>
          <a:endParaRPr lang="en-US" sz="1000" b="1" kern="1200" dirty="0"/>
        </a:p>
      </dsp:txBody>
      <dsp:txXfrm>
        <a:off x="0" y="1002374"/>
        <a:ext cx="6400800" cy="425250"/>
      </dsp:txXfrm>
    </dsp:sp>
    <dsp:sp modelId="{25AAD4C3-6697-45E0-989D-560FA346DDB2}">
      <dsp:nvSpPr>
        <dsp:cNvPr id="0" name=""/>
        <dsp:cNvSpPr/>
      </dsp:nvSpPr>
      <dsp:spPr>
        <a:xfrm>
          <a:off x="320040" y="854774"/>
          <a:ext cx="4480560" cy="295200"/>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444500" rtl="0">
            <a:lnSpc>
              <a:spcPct val="90000"/>
            </a:lnSpc>
            <a:spcBef>
              <a:spcPct val="0"/>
            </a:spcBef>
            <a:spcAft>
              <a:spcPct val="35000"/>
            </a:spcAft>
          </a:pPr>
          <a:r>
            <a:rPr lang="en-US" sz="1000" b="1" kern="1200" dirty="0" smtClean="0"/>
            <a:t>Guest lecturers. </a:t>
          </a:r>
          <a:endParaRPr lang="en-US" sz="1000" b="1" kern="1200" dirty="0"/>
        </a:p>
      </dsp:txBody>
      <dsp:txXfrm>
        <a:off x="320040" y="854774"/>
        <a:ext cx="4480560" cy="295200"/>
      </dsp:txXfrm>
    </dsp:sp>
    <dsp:sp modelId="{9AAE1C5E-A04A-444A-B844-3D7C53935044}">
      <dsp:nvSpPr>
        <dsp:cNvPr id="0" name=""/>
        <dsp:cNvSpPr/>
      </dsp:nvSpPr>
      <dsp:spPr>
        <a:xfrm>
          <a:off x="0" y="1629224"/>
          <a:ext cx="6400800" cy="425250"/>
        </a:xfrm>
        <a:prstGeom prst="rect">
          <a:avLst/>
        </a:prstGeom>
        <a:solidFill>
          <a:schemeClr val="lt1">
            <a:hueOff val="0"/>
            <a:satOff val="0"/>
            <a:lumOff val="0"/>
            <a:alpha val="69000"/>
          </a:schemeClr>
        </a:soli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6773" tIns="208280" rIns="496773" bIns="71120" numCol="1" spcCol="1270" anchor="t" anchorCtr="0">
          <a:noAutofit/>
        </a:bodyPr>
        <a:lstStyle/>
        <a:p>
          <a:pPr marL="57150" lvl="1" indent="-57150" algn="l" defTabSz="444500" rtl="0">
            <a:lnSpc>
              <a:spcPct val="90000"/>
            </a:lnSpc>
            <a:spcBef>
              <a:spcPct val="0"/>
            </a:spcBef>
            <a:spcAft>
              <a:spcPct val="15000"/>
            </a:spcAft>
            <a:buChar char="••"/>
          </a:pPr>
          <a:r>
            <a:rPr lang="en-US" sz="1000" b="1" kern="1200" dirty="0" smtClean="0"/>
            <a:t>A </a:t>
          </a:r>
          <a:r>
            <a:rPr lang="en-US" sz="1000" b="1" kern="1200" dirty="0" smtClean="0">
              <a:hlinkClick xmlns:r="http://schemas.openxmlformats.org/officeDocument/2006/relationships" r:id="rId1"/>
            </a:rPr>
            <a:t>Professional Services Agreement </a:t>
          </a:r>
          <a:r>
            <a:rPr lang="en-US" sz="1000" b="1" kern="1200" dirty="0" smtClean="0"/>
            <a:t>is also required.	</a:t>
          </a:r>
          <a:endParaRPr lang="en-US" sz="1000" kern="1200" dirty="0"/>
        </a:p>
      </dsp:txBody>
      <dsp:txXfrm>
        <a:off x="0" y="1629224"/>
        <a:ext cx="6400800" cy="425250"/>
      </dsp:txXfrm>
    </dsp:sp>
    <dsp:sp modelId="{FD3CEBD9-346B-413A-959B-43C1F89D08FD}">
      <dsp:nvSpPr>
        <dsp:cNvPr id="0" name=""/>
        <dsp:cNvSpPr/>
      </dsp:nvSpPr>
      <dsp:spPr>
        <a:xfrm>
          <a:off x="320040" y="1481624"/>
          <a:ext cx="4480560" cy="295200"/>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444500" rtl="0">
            <a:lnSpc>
              <a:spcPct val="90000"/>
            </a:lnSpc>
            <a:spcBef>
              <a:spcPct val="0"/>
            </a:spcBef>
            <a:spcAft>
              <a:spcPct val="35000"/>
            </a:spcAft>
          </a:pPr>
          <a:r>
            <a:rPr lang="en-US" sz="1000" b="1" kern="1200" dirty="0" smtClean="0"/>
            <a:t>Independent contractors. </a:t>
          </a:r>
          <a:endParaRPr lang="en-US" sz="1000" b="1" kern="1200" dirty="0"/>
        </a:p>
      </dsp:txBody>
      <dsp:txXfrm>
        <a:off x="320040" y="1481624"/>
        <a:ext cx="4480560" cy="295200"/>
      </dsp:txXfrm>
    </dsp:sp>
    <dsp:sp modelId="{8F4C91FD-B07D-4F67-B098-94104CC79185}">
      <dsp:nvSpPr>
        <dsp:cNvPr id="0" name=""/>
        <dsp:cNvSpPr/>
      </dsp:nvSpPr>
      <dsp:spPr>
        <a:xfrm>
          <a:off x="0" y="2256074"/>
          <a:ext cx="6400800" cy="425250"/>
        </a:xfrm>
        <a:prstGeom prst="rect">
          <a:avLst/>
        </a:prstGeom>
        <a:solidFill>
          <a:schemeClr val="lt1">
            <a:hueOff val="0"/>
            <a:satOff val="0"/>
            <a:lumOff val="0"/>
            <a:alpha val="69000"/>
          </a:schemeClr>
        </a:soli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6773" tIns="208280" rIns="496773" bIns="71120" numCol="1" spcCol="1270" anchor="t" anchorCtr="0">
          <a:noAutofit/>
        </a:bodyPr>
        <a:lstStyle/>
        <a:p>
          <a:pPr marL="57150" lvl="1" indent="-57150" algn="l" defTabSz="444500" rtl="0">
            <a:lnSpc>
              <a:spcPct val="90000"/>
            </a:lnSpc>
            <a:spcBef>
              <a:spcPct val="0"/>
            </a:spcBef>
            <a:spcAft>
              <a:spcPct val="15000"/>
            </a:spcAft>
            <a:buChar char="••"/>
          </a:pPr>
          <a:r>
            <a:rPr lang="en-US" sz="1000" b="1" kern="1200" dirty="0" smtClean="0"/>
            <a:t>A </a:t>
          </a:r>
          <a:r>
            <a:rPr lang="en-US" sz="1000" b="1" kern="1200" dirty="0" smtClean="0">
              <a:hlinkClick xmlns:r="http://schemas.openxmlformats.org/officeDocument/2006/relationships" r:id="rId2"/>
            </a:rPr>
            <a:t>Guest Lecturer/Performer Agreement </a:t>
          </a:r>
          <a:r>
            <a:rPr lang="en-US" sz="1000" b="1" kern="1200" dirty="0" smtClean="0"/>
            <a:t>is also required.</a:t>
          </a:r>
          <a:endParaRPr lang="en-US" sz="1000" kern="1200" dirty="0"/>
        </a:p>
      </dsp:txBody>
      <dsp:txXfrm>
        <a:off x="0" y="2256074"/>
        <a:ext cx="6400800" cy="425250"/>
      </dsp:txXfrm>
    </dsp:sp>
    <dsp:sp modelId="{7C86B190-8E69-4E0A-AD21-C546603F162E}">
      <dsp:nvSpPr>
        <dsp:cNvPr id="0" name=""/>
        <dsp:cNvSpPr/>
      </dsp:nvSpPr>
      <dsp:spPr>
        <a:xfrm>
          <a:off x="320040" y="2108474"/>
          <a:ext cx="4480560" cy="295200"/>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444500" rtl="0">
            <a:lnSpc>
              <a:spcPct val="90000"/>
            </a:lnSpc>
            <a:spcBef>
              <a:spcPct val="0"/>
            </a:spcBef>
            <a:spcAft>
              <a:spcPct val="35000"/>
            </a:spcAft>
          </a:pPr>
          <a:r>
            <a:rPr lang="en-US" sz="1000" b="1" kern="1200" dirty="0" smtClean="0"/>
            <a:t>Performers (Individual and Group) .  </a:t>
          </a:r>
          <a:endParaRPr lang="en-US" sz="1000" b="1" kern="1200" dirty="0"/>
        </a:p>
      </dsp:txBody>
      <dsp:txXfrm>
        <a:off x="320040" y="2108474"/>
        <a:ext cx="4480560" cy="295200"/>
      </dsp:txXfrm>
    </dsp:sp>
    <dsp:sp modelId="{26226BC1-C223-433A-A758-8F14EB938A02}">
      <dsp:nvSpPr>
        <dsp:cNvPr id="0" name=""/>
        <dsp:cNvSpPr/>
      </dsp:nvSpPr>
      <dsp:spPr>
        <a:xfrm>
          <a:off x="0" y="2882925"/>
          <a:ext cx="6400800" cy="992250"/>
        </a:xfrm>
        <a:prstGeom prst="rect">
          <a:avLst/>
        </a:prstGeom>
        <a:solidFill>
          <a:schemeClr val="lt1">
            <a:hueOff val="0"/>
            <a:satOff val="0"/>
            <a:lumOff val="0"/>
            <a:alpha val="69000"/>
          </a:schemeClr>
        </a:soli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6773" tIns="208280" rIns="496773" bIns="71120" numCol="1" spcCol="1270" anchor="t" anchorCtr="0">
          <a:noAutofit/>
        </a:bodyPr>
        <a:lstStyle/>
        <a:p>
          <a:pPr marL="57150" lvl="1" indent="-57150" algn="l" defTabSz="444500" rtl="0">
            <a:lnSpc>
              <a:spcPct val="90000"/>
            </a:lnSpc>
            <a:spcBef>
              <a:spcPct val="0"/>
            </a:spcBef>
            <a:spcAft>
              <a:spcPct val="15000"/>
            </a:spcAft>
            <a:buChar char="••"/>
          </a:pPr>
          <a:r>
            <a:rPr lang="en-US" sz="1000" b="1" kern="1200" dirty="0" smtClean="0"/>
            <a:t>An honorary payment made on a special and non-routine basis to an individual who is not an employee of the university to recognize outstanding achievement, demonstrate respect or esteem for the individual’s status or position, or to acknowledge the contribution of gratuitous services to the university. </a:t>
          </a:r>
          <a:r>
            <a:rPr lang="en-US" sz="1000" b="1" kern="1200" dirty="0" smtClean="0"/>
            <a:t>It does </a:t>
          </a:r>
          <a:r>
            <a:rPr lang="en-US" sz="1000" b="1" kern="1200" dirty="0" smtClean="0"/>
            <a:t>not include prizes and awards to university personnel. Click </a:t>
          </a:r>
          <a:r>
            <a:rPr lang="en-US" sz="1000" b="1" kern="1200" dirty="0" smtClean="0">
              <a:hlinkClick xmlns:r="http://schemas.openxmlformats.org/officeDocument/2006/relationships" r:id="rId3"/>
            </a:rPr>
            <a:t>here</a:t>
          </a:r>
          <a:r>
            <a:rPr lang="en-US" sz="1000" b="1" kern="1200" dirty="0" smtClean="0"/>
            <a:t> for Honorarium guidelines.</a:t>
          </a:r>
          <a:endParaRPr lang="en-US" sz="1000" kern="1200" dirty="0"/>
        </a:p>
      </dsp:txBody>
      <dsp:txXfrm>
        <a:off x="0" y="2882925"/>
        <a:ext cx="6400800" cy="992250"/>
      </dsp:txXfrm>
    </dsp:sp>
    <dsp:sp modelId="{A4750DA0-C8C0-4936-9557-E7CE7EC2BAB9}">
      <dsp:nvSpPr>
        <dsp:cNvPr id="0" name=""/>
        <dsp:cNvSpPr/>
      </dsp:nvSpPr>
      <dsp:spPr>
        <a:xfrm>
          <a:off x="320040" y="2735324"/>
          <a:ext cx="4480560" cy="295200"/>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444500" rtl="0">
            <a:lnSpc>
              <a:spcPct val="90000"/>
            </a:lnSpc>
            <a:spcBef>
              <a:spcPct val="0"/>
            </a:spcBef>
            <a:spcAft>
              <a:spcPct val="35000"/>
            </a:spcAft>
          </a:pPr>
          <a:r>
            <a:rPr lang="en-US" sz="1000" b="1" kern="1200" dirty="0" smtClean="0"/>
            <a:t>Honorarium </a:t>
          </a:r>
          <a:endParaRPr lang="en-US" sz="1000" kern="1200" dirty="0"/>
        </a:p>
      </dsp:txBody>
      <dsp:txXfrm>
        <a:off x="320040" y="2735324"/>
        <a:ext cx="4480560" cy="295200"/>
      </dsp:txXfrm>
    </dsp:sp>
    <dsp:sp modelId="{B8598766-5922-460C-AD8B-4704EA135952}">
      <dsp:nvSpPr>
        <dsp:cNvPr id="0" name=""/>
        <dsp:cNvSpPr/>
      </dsp:nvSpPr>
      <dsp:spPr>
        <a:xfrm>
          <a:off x="0" y="4076775"/>
          <a:ext cx="6400800" cy="724500"/>
        </a:xfrm>
        <a:prstGeom prst="rect">
          <a:avLst/>
        </a:prstGeom>
        <a:solidFill>
          <a:schemeClr val="lt1">
            <a:hueOff val="0"/>
            <a:satOff val="0"/>
            <a:lumOff val="0"/>
            <a:alpha val="6900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6773" tIns="208280" rIns="496773" bIns="71120" numCol="1" spcCol="1270" anchor="t" anchorCtr="0">
          <a:noAutofit/>
        </a:bodyPr>
        <a:lstStyle/>
        <a:p>
          <a:pPr marL="57150" lvl="1" indent="-57150" algn="l" defTabSz="444500" rtl="0">
            <a:lnSpc>
              <a:spcPct val="90000"/>
            </a:lnSpc>
            <a:spcBef>
              <a:spcPct val="0"/>
            </a:spcBef>
            <a:spcAft>
              <a:spcPct val="15000"/>
            </a:spcAft>
            <a:buChar char="••"/>
          </a:pPr>
          <a:r>
            <a:rPr lang="en-US" sz="1000" b="1" kern="1200" dirty="0" smtClean="0">
              <a:hlinkClick xmlns:r="http://schemas.openxmlformats.org/officeDocument/2006/relationships" r:id="rId4"/>
            </a:rPr>
            <a:t>University Regulations Policy 3-111 </a:t>
          </a:r>
          <a:r>
            <a:rPr lang="en-US" sz="1000" b="1" kern="1200" dirty="0" smtClean="0"/>
            <a:t> Independent Consultant and Independent Contractor </a:t>
          </a:r>
          <a:br>
            <a:rPr lang="en-US" sz="1000" b="1" kern="1200" dirty="0" smtClean="0"/>
          </a:br>
          <a:r>
            <a:rPr lang="en-US" sz="1000" b="1" kern="1200" dirty="0" smtClean="0"/>
            <a:t>Professional Service Agreements </a:t>
          </a:r>
          <a:endParaRPr lang="en-US" sz="1000" kern="1200" dirty="0"/>
        </a:p>
        <a:p>
          <a:pPr marL="57150" lvl="1" indent="-57150" algn="l" defTabSz="444500" rtl="0">
            <a:lnSpc>
              <a:spcPct val="90000"/>
            </a:lnSpc>
            <a:spcBef>
              <a:spcPct val="0"/>
            </a:spcBef>
            <a:spcAft>
              <a:spcPct val="15000"/>
            </a:spcAft>
            <a:buChar char="••"/>
          </a:pPr>
          <a:r>
            <a:rPr lang="en-US" sz="1000" b="1" kern="1200" dirty="0" smtClean="0">
              <a:hlinkClick xmlns:r="http://schemas.openxmlformats.org/officeDocument/2006/relationships" r:id="rId3"/>
            </a:rPr>
            <a:t>University Regulations Policy 3-062</a:t>
          </a:r>
          <a:r>
            <a:rPr lang="en-US" sz="1000" b="1" kern="1200" dirty="0" smtClean="0"/>
            <a:t>  Honorarium  Payments</a:t>
          </a:r>
          <a:endParaRPr lang="en-US" sz="1000" b="1" kern="1200" dirty="0"/>
        </a:p>
      </dsp:txBody>
      <dsp:txXfrm>
        <a:off x="0" y="4076775"/>
        <a:ext cx="6400800" cy="724500"/>
      </dsp:txXfrm>
    </dsp:sp>
    <dsp:sp modelId="{8208F348-31E8-46E2-A541-DF2DC16AE4E2}">
      <dsp:nvSpPr>
        <dsp:cNvPr id="0" name=""/>
        <dsp:cNvSpPr/>
      </dsp:nvSpPr>
      <dsp:spPr>
        <a:xfrm>
          <a:off x="320040" y="3929175"/>
          <a:ext cx="4480560" cy="2952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444500" rtl="0">
            <a:lnSpc>
              <a:spcPct val="90000"/>
            </a:lnSpc>
            <a:spcBef>
              <a:spcPct val="0"/>
            </a:spcBef>
            <a:spcAft>
              <a:spcPct val="35000"/>
            </a:spcAft>
          </a:pPr>
          <a:r>
            <a:rPr lang="en-US" sz="1000" b="1" kern="1200" dirty="0" smtClean="0"/>
            <a:t>Please review:</a:t>
          </a:r>
          <a:endParaRPr lang="en-US" sz="1000" kern="1200" dirty="0"/>
        </a:p>
      </dsp:txBody>
      <dsp:txXfrm>
        <a:off x="320040" y="3929175"/>
        <a:ext cx="4480560" cy="2952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714578-13CD-4CBC-A5C3-122CA0AE3BBF}">
      <dsp:nvSpPr>
        <dsp:cNvPr id="0" name=""/>
        <dsp:cNvSpPr/>
      </dsp:nvSpPr>
      <dsp:spPr>
        <a:xfrm>
          <a:off x="0" y="3212147"/>
          <a:ext cx="7772400" cy="105429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All Payment Request </a:t>
          </a:r>
          <a:r>
            <a:rPr lang="en-US" sz="1800" b="1" kern="1200" dirty="0" smtClean="0"/>
            <a:t>forms </a:t>
          </a:r>
          <a:r>
            <a:rPr lang="en-US" sz="1800" b="1" kern="1200" dirty="0" smtClean="0"/>
            <a:t>can be found at </a:t>
          </a:r>
          <a:r>
            <a:rPr lang="en-US" sz="1800" b="1" kern="1200" dirty="0" smtClean="0">
              <a:hlinkClick xmlns:r="http://schemas.openxmlformats.org/officeDocument/2006/relationships" r:id="rId1"/>
            </a:rPr>
            <a:t>http://fbs.admin.utah.edu/index.php/accountspayable/forms/onlinecheck/</a:t>
          </a:r>
          <a:r>
            <a:rPr lang="en-US" sz="1800" b="1" kern="1200" dirty="0" smtClean="0"/>
            <a:t> </a:t>
          </a:r>
          <a:endParaRPr lang="en-US" sz="1800" b="1" kern="1200" dirty="0"/>
        </a:p>
      </dsp:txBody>
      <dsp:txXfrm>
        <a:off x="0" y="3212147"/>
        <a:ext cx="7772400" cy="1054298"/>
      </dsp:txXfrm>
    </dsp:sp>
    <dsp:sp modelId="{CD62FED9-2469-4DC7-86F5-FDB6D1883474}">
      <dsp:nvSpPr>
        <dsp:cNvPr id="0" name=""/>
        <dsp:cNvSpPr/>
      </dsp:nvSpPr>
      <dsp:spPr>
        <a:xfrm rot="10800000">
          <a:off x="0" y="1606450"/>
          <a:ext cx="7772400" cy="1621510"/>
        </a:xfrm>
        <a:prstGeom prst="upArrowCallou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Accounts Payable will assign a PR number to </a:t>
          </a:r>
          <a:r>
            <a:rPr lang="en-US" sz="1800" b="1" kern="1200" dirty="0" smtClean="0"/>
            <a:t>a Payment </a:t>
          </a:r>
          <a:r>
            <a:rPr lang="en-US" sz="1800" b="1" kern="1200" dirty="0" smtClean="0"/>
            <a:t>Request received without one.</a:t>
          </a:r>
          <a:endParaRPr lang="en-US" sz="1800" kern="1200" dirty="0"/>
        </a:p>
      </dsp:txBody>
      <dsp:txXfrm rot="10800000">
        <a:off x="0" y="1606450"/>
        <a:ext cx="7772400" cy="1621510"/>
      </dsp:txXfrm>
    </dsp:sp>
    <dsp:sp modelId="{B9773366-1366-4FC9-8BD1-3FF463B3BE8A}">
      <dsp:nvSpPr>
        <dsp:cNvPr id="0" name=""/>
        <dsp:cNvSpPr/>
      </dsp:nvSpPr>
      <dsp:spPr>
        <a:xfrm rot="10800000">
          <a:off x="0" y="754"/>
          <a:ext cx="7772400" cy="1621510"/>
        </a:xfrm>
        <a:prstGeom prst="upArrowCallou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The Payment Request is available on the Accounts Payable website. Click </a:t>
          </a:r>
          <a:r>
            <a:rPr lang="en-US" sz="1800" b="1" kern="1200" dirty="0" smtClean="0">
              <a:hlinkClick xmlns:r="http://schemas.openxmlformats.org/officeDocument/2006/relationships" r:id="rId2"/>
            </a:rPr>
            <a:t>here</a:t>
          </a:r>
          <a:r>
            <a:rPr lang="en-US" sz="1800" b="1" kern="1200" dirty="0" smtClean="0"/>
            <a:t> for an auto-numbered .pdf of the Payment Request   Mac users click </a:t>
          </a:r>
          <a:r>
            <a:rPr lang="en-US" sz="1800" b="1" kern="1200" dirty="0" smtClean="0">
              <a:hlinkClick xmlns:r="http://schemas.openxmlformats.org/officeDocument/2006/relationships" r:id="rId3"/>
            </a:rPr>
            <a:t>here</a:t>
          </a:r>
          <a:r>
            <a:rPr lang="en-US" sz="1800" b="1" kern="1200" dirty="0" smtClean="0"/>
            <a:t> for an un-numbered Payment Request.</a:t>
          </a:r>
          <a:endParaRPr lang="en-US" sz="1800" kern="1200" dirty="0"/>
        </a:p>
      </dsp:txBody>
      <dsp:txXfrm rot="10800000">
        <a:off x="0" y="754"/>
        <a:ext cx="7772400" cy="162151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F26292-EB80-4E93-9DEC-21660966D8ED}">
      <dsp:nvSpPr>
        <dsp:cNvPr id="0" name=""/>
        <dsp:cNvSpPr/>
      </dsp:nvSpPr>
      <dsp:spPr>
        <a:xfrm>
          <a:off x="0" y="92186"/>
          <a:ext cx="4572000" cy="30066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Section 1: Payment Information</a:t>
          </a:r>
          <a:endParaRPr lang="en-US" sz="1200" b="1" kern="1200" dirty="0"/>
        </a:p>
      </dsp:txBody>
      <dsp:txXfrm>
        <a:off x="0" y="92186"/>
        <a:ext cx="4572000" cy="300663"/>
      </dsp:txXfrm>
    </dsp:sp>
    <dsp:sp modelId="{60666092-3E81-4CC4-B8B3-29297A069BB7}">
      <dsp:nvSpPr>
        <dsp:cNvPr id="0" name=""/>
        <dsp:cNvSpPr/>
      </dsp:nvSpPr>
      <dsp:spPr>
        <a:xfrm>
          <a:off x="0" y="392849"/>
          <a:ext cx="4572000" cy="181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Fill in: </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Vendor Number: </a:t>
          </a:r>
          <a:r>
            <a:rPr lang="en-US" sz="1400" b="0" kern="1200" dirty="0" smtClean="0"/>
            <a:t>If known, other wise leave blank.</a:t>
          </a:r>
          <a:endParaRPr lang="en-US" sz="1400" b="0" kern="1200" dirty="0"/>
        </a:p>
        <a:p>
          <a:pPr marL="228600" lvl="2" indent="-114300" algn="l" defTabSz="622300" rtl="0">
            <a:lnSpc>
              <a:spcPct val="90000"/>
            </a:lnSpc>
            <a:spcBef>
              <a:spcPct val="0"/>
            </a:spcBef>
            <a:spcAft>
              <a:spcPct val="20000"/>
            </a:spcAft>
            <a:buChar char="••"/>
          </a:pPr>
          <a:r>
            <a:rPr lang="en-US" sz="1400" b="1" kern="1200" dirty="0" smtClean="0"/>
            <a:t>Invoice Number: </a:t>
          </a:r>
          <a:r>
            <a:rPr lang="en-US" sz="1400" b="0" kern="1200" dirty="0" smtClean="0"/>
            <a:t>Appears on the back up documentation. Otherwise, enter a unique value if no invoice number is available.</a:t>
          </a:r>
          <a:endParaRPr lang="en-US" sz="1400" b="0" kern="1200" dirty="0"/>
        </a:p>
        <a:p>
          <a:pPr marL="228600" lvl="2" indent="-114300" algn="l" defTabSz="622300" rtl="0">
            <a:lnSpc>
              <a:spcPct val="90000"/>
            </a:lnSpc>
            <a:spcBef>
              <a:spcPct val="0"/>
            </a:spcBef>
            <a:spcAft>
              <a:spcPct val="20000"/>
            </a:spcAft>
            <a:buChar char="••"/>
          </a:pPr>
          <a:r>
            <a:rPr lang="en-US" sz="1400" b="1" kern="1200" dirty="0" smtClean="0"/>
            <a:t> Invoice Date: </a:t>
          </a:r>
          <a:r>
            <a:rPr lang="en-US" sz="1400" b="0" kern="1200" dirty="0" smtClean="0"/>
            <a:t>Date on the invoice or the date this expenditure is approved if no invoice is available. </a:t>
          </a:r>
          <a:endParaRPr lang="en-US" sz="1400" b="0" kern="1200" dirty="0"/>
        </a:p>
        <a:p>
          <a:pPr marL="228600" lvl="2" indent="-114300" algn="l" defTabSz="622300" rtl="0">
            <a:lnSpc>
              <a:spcPct val="90000"/>
            </a:lnSpc>
            <a:spcBef>
              <a:spcPct val="0"/>
            </a:spcBef>
            <a:spcAft>
              <a:spcPct val="20000"/>
            </a:spcAft>
            <a:buChar char="••"/>
          </a:pPr>
          <a:r>
            <a:rPr lang="en-US" sz="1400" b="1" kern="1200" dirty="0" smtClean="0"/>
            <a:t>Income Amount: </a:t>
          </a:r>
          <a:r>
            <a:rPr lang="en-US" sz="1400" b="0" kern="1200" dirty="0" smtClean="0"/>
            <a:t>State the amount of the total invoice.</a:t>
          </a:r>
          <a:endParaRPr lang="en-US" sz="1400" b="0" kern="1200" dirty="0"/>
        </a:p>
      </dsp:txBody>
      <dsp:txXfrm>
        <a:off x="0" y="392849"/>
        <a:ext cx="4572000" cy="1811250"/>
      </dsp:txXfrm>
    </dsp:sp>
    <dsp:sp modelId="{8F9B2AFC-62AF-4A77-BD2F-EEA72808BF8B}">
      <dsp:nvSpPr>
        <dsp:cNvPr id="0" name=""/>
        <dsp:cNvSpPr/>
      </dsp:nvSpPr>
      <dsp:spPr>
        <a:xfrm>
          <a:off x="0" y="2191500"/>
          <a:ext cx="4572000" cy="300663"/>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Section 2: Payee Information</a:t>
          </a:r>
          <a:endParaRPr lang="en-US" sz="1200" kern="1200" dirty="0"/>
        </a:p>
      </dsp:txBody>
      <dsp:txXfrm>
        <a:off x="0" y="2191500"/>
        <a:ext cx="4572000" cy="300663"/>
      </dsp:txXfrm>
    </dsp:sp>
    <dsp:sp modelId="{FE37B328-8BD4-4390-B2C2-2171BF8CF9A3}">
      <dsp:nvSpPr>
        <dsp:cNvPr id="0" name=""/>
        <dsp:cNvSpPr/>
      </dsp:nvSpPr>
      <dsp:spPr>
        <a:xfrm>
          <a:off x="0" y="2504763"/>
          <a:ext cx="4572000" cy="243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Fill in the payee’s name and/or business name, and the remit address. </a:t>
          </a:r>
          <a:endParaRPr lang="en-US" sz="1400" kern="1200" dirty="0"/>
        </a:p>
        <a:p>
          <a:pPr marL="114300" lvl="1" indent="-114300" algn="l" defTabSz="622300" rtl="0">
            <a:lnSpc>
              <a:spcPct val="90000"/>
            </a:lnSpc>
            <a:spcBef>
              <a:spcPct val="0"/>
            </a:spcBef>
            <a:spcAft>
              <a:spcPct val="20000"/>
            </a:spcAft>
            <a:buChar char="••"/>
          </a:pPr>
          <a:r>
            <a:rPr lang="en-US" sz="1400" b="1" kern="1200" dirty="0" smtClean="0"/>
            <a:t>Foreign Vendor Box: Check “Yes” or “No”.  </a:t>
          </a:r>
          <a:endParaRPr lang="en-US" sz="1400" kern="1200" dirty="0"/>
        </a:p>
        <a:p>
          <a:pPr marL="228600" lvl="2" indent="-114300" algn="l" defTabSz="622300" rtl="0">
            <a:lnSpc>
              <a:spcPct val="90000"/>
            </a:lnSpc>
            <a:spcBef>
              <a:spcPct val="0"/>
            </a:spcBef>
            <a:spcAft>
              <a:spcPct val="20000"/>
            </a:spcAft>
            <a:buChar char="••"/>
          </a:pPr>
          <a:r>
            <a:rPr lang="en-US" sz="1400" b="1" kern="1200" dirty="0" smtClean="0"/>
            <a:t>If “Yes”, supply country of residence; if “Yes” is checked, the CQ will be sent to Tax Services for approval.</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Select the payment type from the menu.</a:t>
          </a:r>
          <a:endParaRPr lang="en-US" sz="1400" kern="1200" dirty="0"/>
        </a:p>
        <a:p>
          <a:pPr marL="114300" lvl="1" indent="-114300" algn="l" defTabSz="622300" rtl="0">
            <a:lnSpc>
              <a:spcPct val="90000"/>
            </a:lnSpc>
            <a:spcBef>
              <a:spcPct val="0"/>
            </a:spcBef>
            <a:spcAft>
              <a:spcPct val="20000"/>
            </a:spcAft>
            <a:buChar char="••"/>
          </a:pPr>
          <a:r>
            <a:rPr lang="en-US" sz="1400" b="1" kern="1200" dirty="0" smtClean="0"/>
            <a:t>Select the payee type from the menu.</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Check the separate payment box if you do not want this payment to be grouped with other payments due at the same time to the vendor. </a:t>
          </a:r>
          <a:endParaRPr lang="en-US" sz="1400" b="1" kern="1200" dirty="0"/>
        </a:p>
      </dsp:txBody>
      <dsp:txXfrm>
        <a:off x="0" y="2504763"/>
        <a:ext cx="4572000" cy="243225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36D861-C7D6-48BF-B50F-8E4B7FFA85B0}">
      <dsp:nvSpPr>
        <dsp:cNvPr id="0" name=""/>
        <dsp:cNvSpPr/>
      </dsp:nvSpPr>
      <dsp:spPr>
        <a:xfrm>
          <a:off x="0" y="179309"/>
          <a:ext cx="4572000" cy="43173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Section 4: Purpose Explanation</a:t>
          </a:r>
          <a:endParaRPr lang="en-US" sz="1800" kern="1200" dirty="0"/>
        </a:p>
      </dsp:txBody>
      <dsp:txXfrm>
        <a:off x="0" y="179309"/>
        <a:ext cx="4572000" cy="431730"/>
      </dsp:txXfrm>
    </dsp:sp>
    <dsp:sp modelId="{29353499-BE11-4668-B469-DC1700743F10}">
      <dsp:nvSpPr>
        <dsp:cNvPr id="0" name=""/>
        <dsp:cNvSpPr/>
      </dsp:nvSpPr>
      <dsp:spPr>
        <a:xfrm>
          <a:off x="0" y="611039"/>
          <a:ext cx="4572000"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A complete explanation is required.  Failure to provide a detailed explanation will be returned  unpaid.  </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Reimbursement request for allowable out-of-pocket business meals must be made within in 60 (sixty) days to the event.</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Purpose/explanation should be descriptive, indicate the number of attendees, business purpose of the meeting and the dates, etc.</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The Payment Request must have the documentation required by the type of transaction.  All agreements </a:t>
          </a:r>
          <a:r>
            <a:rPr lang="en-US" sz="1400" b="1" kern="1200" dirty="0" smtClean="0"/>
            <a:t>and </a:t>
          </a:r>
          <a:r>
            <a:rPr lang="en-US" sz="1400" b="1" kern="1200" dirty="0" smtClean="0"/>
            <a:t>contract must be included.</a:t>
          </a:r>
          <a:endParaRPr lang="en-US" sz="1400" b="1" kern="1200" dirty="0"/>
        </a:p>
      </dsp:txBody>
      <dsp:txXfrm>
        <a:off x="0" y="611039"/>
        <a:ext cx="4572000" cy="2347380"/>
      </dsp:txXfrm>
    </dsp:sp>
    <dsp:sp modelId="{5529E050-36F9-46E1-8C84-83D9A6487FDC}">
      <dsp:nvSpPr>
        <dsp:cNvPr id="0" name=""/>
        <dsp:cNvSpPr/>
      </dsp:nvSpPr>
      <dsp:spPr>
        <a:xfrm>
          <a:off x="0" y="2958419"/>
          <a:ext cx="4572000" cy="43173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Section 5: Preparer/Contact</a:t>
          </a:r>
          <a:endParaRPr lang="en-US" sz="1800" kern="1200" dirty="0"/>
        </a:p>
      </dsp:txBody>
      <dsp:txXfrm>
        <a:off x="0" y="2958419"/>
        <a:ext cx="4572000" cy="431730"/>
      </dsp:txXfrm>
    </dsp:sp>
    <dsp:sp modelId="{2F837224-0937-460F-8812-AC69288C5ED6}">
      <dsp:nvSpPr>
        <dsp:cNvPr id="0" name=""/>
        <dsp:cNvSpPr/>
      </dsp:nvSpPr>
      <dsp:spPr>
        <a:xfrm>
          <a:off x="0" y="3390149"/>
          <a:ext cx="4572000"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Complete all </a:t>
          </a:r>
          <a:r>
            <a:rPr lang="en-US" sz="1400" b="1" kern="1200" dirty="0" smtClean="0"/>
            <a:t>fields otherwise </a:t>
          </a:r>
          <a:r>
            <a:rPr lang="en-US" sz="1400" b="1" kern="1200" dirty="0" smtClean="0"/>
            <a:t>it will delay the payment process.</a:t>
          </a:r>
          <a:endParaRPr lang="en-US" sz="1400" kern="1200" dirty="0"/>
        </a:p>
      </dsp:txBody>
      <dsp:txXfrm>
        <a:off x="0" y="3390149"/>
        <a:ext cx="4572000" cy="437805"/>
      </dsp:txXfrm>
    </dsp:sp>
    <dsp:sp modelId="{BE4894E7-2DD4-42AD-9172-29C682903D07}">
      <dsp:nvSpPr>
        <dsp:cNvPr id="0" name=""/>
        <dsp:cNvSpPr/>
      </dsp:nvSpPr>
      <dsp:spPr>
        <a:xfrm>
          <a:off x="0" y="3827954"/>
          <a:ext cx="4572000" cy="43173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Section 6: </a:t>
          </a:r>
          <a:r>
            <a:rPr lang="en-US" sz="1800" b="1" kern="1200" dirty="0" err="1" smtClean="0"/>
            <a:t>Chartfield</a:t>
          </a:r>
          <a:r>
            <a:rPr lang="en-US" sz="1800" b="1" kern="1200" dirty="0" smtClean="0"/>
            <a:t> </a:t>
          </a:r>
          <a:endParaRPr lang="en-US" sz="1800" kern="1200" dirty="0"/>
        </a:p>
      </dsp:txBody>
      <dsp:txXfrm>
        <a:off x="0" y="3827954"/>
        <a:ext cx="4572000" cy="431730"/>
      </dsp:txXfrm>
    </dsp:sp>
    <dsp:sp modelId="{667FCCCB-2318-48A4-9ACC-D3E39EB1418E}">
      <dsp:nvSpPr>
        <dsp:cNvPr id="0" name=""/>
        <dsp:cNvSpPr/>
      </dsp:nvSpPr>
      <dsp:spPr>
        <a:xfrm>
          <a:off x="0" y="4259684"/>
          <a:ext cx="4572000"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Complete the </a:t>
          </a:r>
          <a:r>
            <a:rPr lang="en-US" sz="1400" b="1" kern="1200" dirty="0" err="1" smtClean="0"/>
            <a:t>chartfield</a:t>
          </a:r>
          <a:r>
            <a:rPr lang="en-US" sz="1400" b="1" kern="1200" dirty="0" smtClean="0"/>
            <a:t> columns as necessary.  Do not enter a 1099 code.  </a:t>
          </a:r>
          <a:endParaRPr lang="en-US" sz="1400" b="1" kern="1200" dirty="0"/>
        </a:p>
      </dsp:txBody>
      <dsp:txXfrm>
        <a:off x="0" y="4259684"/>
        <a:ext cx="4572000" cy="43780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85CF7-F1F8-4DD2-99D7-D36E3728F7C2}">
      <dsp:nvSpPr>
        <dsp:cNvPr id="0" name=""/>
        <dsp:cNvSpPr/>
      </dsp:nvSpPr>
      <dsp:spPr>
        <a:xfrm>
          <a:off x="0" y="14021"/>
          <a:ext cx="4572000" cy="59587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1" kern="1200" dirty="0" smtClean="0"/>
            <a:t>Section 7: Approvals</a:t>
          </a:r>
          <a:endParaRPr lang="en-US" sz="1500" kern="1200" dirty="0"/>
        </a:p>
      </dsp:txBody>
      <dsp:txXfrm>
        <a:off x="0" y="14021"/>
        <a:ext cx="4572000" cy="595877"/>
      </dsp:txXfrm>
    </dsp:sp>
    <dsp:sp modelId="{9EE595B4-21B0-4FF1-9A35-5981022F4A26}">
      <dsp:nvSpPr>
        <dsp:cNvPr id="0" name=""/>
        <dsp:cNvSpPr/>
      </dsp:nvSpPr>
      <dsp:spPr>
        <a:xfrm>
          <a:off x="0" y="609898"/>
          <a:ext cx="4572000"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smtClean="0"/>
            <a:t>Payee Signature for reimbursements: This is required for all employee/student reimbursements, including a readable print of their name/UID, and email address.</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All Payment Requests must be signed with an </a:t>
          </a:r>
          <a:r>
            <a:rPr lang="en-US" sz="1200" b="1" i="1" kern="1200" dirty="0" smtClean="0"/>
            <a:t>original</a:t>
          </a:r>
          <a:r>
            <a:rPr lang="en-US" sz="1200" b="1" kern="1200" dirty="0" smtClean="0"/>
            <a:t> signature and the signatory must be on file in Accounts Payable unless the signatory is a Department Chair or above.</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If alcohol was served, the Dean or higher must also sign for the approval.</a:t>
          </a:r>
          <a:endParaRPr lang="en-US" sz="1200" b="1" kern="1200" dirty="0"/>
        </a:p>
      </dsp:txBody>
      <dsp:txXfrm>
        <a:off x="0" y="609898"/>
        <a:ext cx="4572000" cy="1459350"/>
      </dsp:txXfrm>
    </dsp:sp>
    <dsp:sp modelId="{3735E254-AEEA-45D7-903B-A58AE583D9FB}">
      <dsp:nvSpPr>
        <dsp:cNvPr id="0" name=""/>
        <dsp:cNvSpPr/>
      </dsp:nvSpPr>
      <dsp:spPr>
        <a:xfrm>
          <a:off x="0" y="2069248"/>
          <a:ext cx="4572000" cy="595877"/>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1" kern="1200" dirty="0" smtClean="0"/>
            <a:t>Section 8: Approval Signatures</a:t>
          </a:r>
          <a:endParaRPr lang="en-US" sz="1500" kern="1200" dirty="0"/>
        </a:p>
      </dsp:txBody>
      <dsp:txXfrm>
        <a:off x="0" y="2069248"/>
        <a:ext cx="4572000" cy="595877"/>
      </dsp:txXfrm>
    </dsp:sp>
    <dsp:sp modelId="{AFEAE848-817A-46D4-8EE0-184CA4353D43}">
      <dsp:nvSpPr>
        <dsp:cNvPr id="0" name=""/>
        <dsp:cNvSpPr/>
      </dsp:nvSpPr>
      <dsp:spPr>
        <a:xfrm>
          <a:off x="0" y="2665126"/>
          <a:ext cx="4572000" cy="915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smtClean="0"/>
            <a:t>All Payment  Requests must be signed with an </a:t>
          </a:r>
          <a:r>
            <a:rPr lang="en-US" sz="1200" b="1" i="1" kern="1200" dirty="0" smtClean="0"/>
            <a:t>original</a:t>
          </a:r>
          <a:r>
            <a:rPr lang="en-US" sz="1200" b="1" kern="1200" dirty="0" smtClean="0"/>
            <a:t> signature and the signatory must be on file in Accounts Payable unless the signatory is a Department Chair or above.</a:t>
          </a:r>
          <a:endParaRPr lang="en-US" sz="1200" kern="1200" dirty="0"/>
        </a:p>
        <a:p>
          <a:pPr marL="114300" lvl="1" indent="-114300" algn="l" defTabSz="533400" rtl="0">
            <a:lnSpc>
              <a:spcPct val="90000"/>
            </a:lnSpc>
            <a:spcBef>
              <a:spcPct val="0"/>
            </a:spcBef>
            <a:spcAft>
              <a:spcPct val="20000"/>
            </a:spcAft>
            <a:buChar char="••"/>
          </a:pPr>
          <a:r>
            <a:rPr lang="en-US" sz="1200" b="1" kern="1200" dirty="0" smtClean="0"/>
            <a:t>If alcohol was served, the Dean or higher must also sign for the approval.</a:t>
          </a:r>
          <a:endParaRPr lang="en-US" sz="1200" b="1" kern="1200" dirty="0"/>
        </a:p>
      </dsp:txBody>
      <dsp:txXfrm>
        <a:off x="0" y="2665126"/>
        <a:ext cx="4572000" cy="915975"/>
      </dsp:txXfrm>
    </dsp:sp>
    <dsp:sp modelId="{E91B82DA-FD49-4C3A-8095-126CE018F8DA}">
      <dsp:nvSpPr>
        <dsp:cNvPr id="0" name=""/>
        <dsp:cNvSpPr/>
      </dsp:nvSpPr>
      <dsp:spPr>
        <a:xfrm>
          <a:off x="0" y="3581101"/>
          <a:ext cx="4572000" cy="59587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1" kern="1200" dirty="0" smtClean="0"/>
            <a:t>Note: A further detailed overview can be found on our website under Expenditure Review- Payment Request.</a:t>
          </a:r>
          <a:endParaRPr lang="en-US" sz="1500" b="1" kern="1200" dirty="0"/>
        </a:p>
      </dsp:txBody>
      <dsp:txXfrm>
        <a:off x="0" y="3581101"/>
        <a:ext cx="4572000" cy="595877"/>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BDA37A-CAEE-4F88-8AA3-12F58CA1B6DE}">
      <dsp:nvSpPr>
        <dsp:cNvPr id="0" name=""/>
        <dsp:cNvSpPr/>
      </dsp:nvSpPr>
      <dsp:spPr>
        <a:xfrm>
          <a:off x="0" y="228601"/>
          <a:ext cx="7391400" cy="6762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Accounts Payable can pay only the following travel related expenses on a Payment Request:</a:t>
          </a:r>
          <a:endParaRPr lang="en-US" sz="1500" kern="1200" dirty="0"/>
        </a:p>
      </dsp:txBody>
      <dsp:txXfrm>
        <a:off x="0" y="228601"/>
        <a:ext cx="7391400" cy="676260"/>
      </dsp:txXfrm>
    </dsp:sp>
    <dsp:sp modelId="{D522A0CA-FFA0-4BD7-AC2C-E045BF919BEF}">
      <dsp:nvSpPr>
        <dsp:cNvPr id="0" name=""/>
        <dsp:cNvSpPr/>
      </dsp:nvSpPr>
      <dsp:spPr>
        <a:xfrm>
          <a:off x="0" y="904861"/>
          <a:ext cx="7391400" cy="11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Immunizations</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Passports</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Visas</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Local mileage</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Local conference registrations</a:t>
          </a:r>
          <a:endParaRPr lang="en-US" sz="1400" b="1" kern="1200" dirty="0"/>
        </a:p>
      </dsp:txBody>
      <dsp:txXfrm>
        <a:off x="0" y="904861"/>
        <a:ext cx="7391400" cy="1196460"/>
      </dsp:txXfrm>
    </dsp:sp>
    <dsp:sp modelId="{90670D7A-7C8B-44F6-AD01-FAEBB80D5954}">
      <dsp:nvSpPr>
        <dsp:cNvPr id="0" name=""/>
        <dsp:cNvSpPr/>
      </dsp:nvSpPr>
      <dsp:spPr>
        <a:xfrm>
          <a:off x="0" y="2101321"/>
          <a:ext cx="7391400" cy="67626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For all other travel related expenses, the department must register the trip, obtain a travel number, and submit payment requisition to Travel Department.</a:t>
          </a:r>
          <a:endParaRPr lang="en-US" sz="1500" kern="1200" dirty="0"/>
        </a:p>
      </dsp:txBody>
      <dsp:txXfrm>
        <a:off x="0" y="2101321"/>
        <a:ext cx="7391400" cy="676260"/>
      </dsp:txXfrm>
    </dsp:sp>
    <dsp:sp modelId="{A4E26ED6-22C5-4073-97EF-C4F35F7C830F}">
      <dsp:nvSpPr>
        <dsp:cNvPr id="0" name=""/>
        <dsp:cNvSpPr/>
      </dsp:nvSpPr>
      <dsp:spPr>
        <a:xfrm>
          <a:off x="0" y="2826541"/>
          <a:ext cx="7391400" cy="373856"/>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See the next slide for a flowchart to submitting travel related payments.</a:t>
          </a:r>
          <a:endParaRPr lang="en-US" sz="1500" kern="1200" dirty="0"/>
        </a:p>
      </dsp:txBody>
      <dsp:txXfrm>
        <a:off x="0" y="2826541"/>
        <a:ext cx="7391400" cy="373856"/>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871AEA-64CD-48AE-B8DB-1244B740A3F4}">
      <dsp:nvSpPr>
        <dsp:cNvPr id="0" name=""/>
        <dsp:cNvSpPr/>
      </dsp:nvSpPr>
      <dsp:spPr>
        <a:xfrm>
          <a:off x="0" y="3406456"/>
          <a:ext cx="8458200" cy="111933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b="1" kern="1200" dirty="0" smtClean="0"/>
            <a:t>A handling fee of $24 must accompany all requests for ‘Same Day' checks.  This can be paid with cash, an offset against the payable amount, or a Campus Order.</a:t>
          </a:r>
          <a:endParaRPr lang="en-US" sz="1100" kern="1200" dirty="0"/>
        </a:p>
      </dsp:txBody>
      <dsp:txXfrm>
        <a:off x="0" y="3406456"/>
        <a:ext cx="8458200" cy="604441"/>
      </dsp:txXfrm>
    </dsp:sp>
    <dsp:sp modelId="{061B9084-EAAC-4B7F-A236-07019941309D}">
      <dsp:nvSpPr>
        <dsp:cNvPr id="0" name=""/>
        <dsp:cNvSpPr/>
      </dsp:nvSpPr>
      <dsp:spPr>
        <a:xfrm>
          <a:off x="0" y="3988510"/>
          <a:ext cx="8458200" cy="51489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rtl="0">
            <a:lnSpc>
              <a:spcPct val="90000"/>
            </a:lnSpc>
            <a:spcBef>
              <a:spcPct val="0"/>
            </a:spcBef>
            <a:spcAft>
              <a:spcPct val="35000"/>
            </a:spcAft>
          </a:pPr>
          <a:r>
            <a:rPr lang="en-US" sz="1050" b="1" kern="1200" dirty="0" smtClean="0"/>
            <a:t>All requests for “same day” checks must be hand delivered to an Accounts Payable supervisor, and will be handled responsibly on a case-by-case basis depending upon available resources.</a:t>
          </a:r>
          <a:endParaRPr lang="en-US" sz="1050" b="1" kern="1200" dirty="0"/>
        </a:p>
      </dsp:txBody>
      <dsp:txXfrm>
        <a:off x="0" y="3988510"/>
        <a:ext cx="8458200" cy="514894"/>
      </dsp:txXfrm>
    </dsp:sp>
    <dsp:sp modelId="{7E3E6129-7517-484B-830E-12715441BFDE}">
      <dsp:nvSpPr>
        <dsp:cNvPr id="0" name=""/>
        <dsp:cNvSpPr/>
      </dsp:nvSpPr>
      <dsp:spPr>
        <a:xfrm rot="10800000">
          <a:off x="0" y="2710357"/>
          <a:ext cx="8458200" cy="712889"/>
        </a:xfrm>
        <a:prstGeom prst="upArrowCallou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b="1" kern="1200" dirty="0" smtClean="0"/>
            <a:t>A SAME DAY Check is also available. </a:t>
          </a:r>
          <a:endParaRPr lang="en-US" sz="1100" kern="1200" dirty="0"/>
        </a:p>
      </dsp:txBody>
      <dsp:txXfrm rot="10800000">
        <a:off x="0" y="2710357"/>
        <a:ext cx="8458200" cy="712889"/>
      </dsp:txXfrm>
    </dsp:sp>
    <dsp:sp modelId="{07E04418-7493-4CFE-AAE3-CA547B15CDE9}">
      <dsp:nvSpPr>
        <dsp:cNvPr id="0" name=""/>
        <dsp:cNvSpPr/>
      </dsp:nvSpPr>
      <dsp:spPr>
        <a:xfrm rot="10800000">
          <a:off x="0" y="1392369"/>
          <a:ext cx="8458200" cy="1334777"/>
        </a:xfrm>
        <a:prstGeom prst="upArrowCallou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b="1" kern="1200" dirty="0" smtClean="0"/>
            <a:t>A handling fee of $12 must accompany all requests for 'Next Day' checks.  This can be paid with cash, an offset against the payable amount, or a Campus Order.</a:t>
          </a:r>
          <a:endParaRPr lang="en-US" sz="1100" kern="1200" dirty="0"/>
        </a:p>
      </dsp:txBody>
      <dsp:txXfrm>
        <a:off x="0" y="1392369"/>
        <a:ext cx="8458200" cy="468507"/>
      </dsp:txXfrm>
    </dsp:sp>
    <dsp:sp modelId="{4F6196BE-43BA-4BAD-AD03-46588A3DA356}">
      <dsp:nvSpPr>
        <dsp:cNvPr id="0" name=""/>
        <dsp:cNvSpPr/>
      </dsp:nvSpPr>
      <dsp:spPr>
        <a:xfrm>
          <a:off x="0" y="1828800"/>
          <a:ext cx="4229099" cy="585959"/>
        </a:xfrm>
        <a:prstGeom prst="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11430" rIns="64008" bIns="11430" numCol="1" spcCol="1270" anchor="t" anchorCtr="0">
          <a:noAutofit/>
        </a:bodyPr>
        <a:lstStyle/>
        <a:p>
          <a:pPr lvl="0" algn="l" defTabSz="400050" rtl="0">
            <a:lnSpc>
              <a:spcPct val="90000"/>
            </a:lnSpc>
            <a:spcBef>
              <a:spcPct val="0"/>
            </a:spcBef>
            <a:spcAft>
              <a:spcPct val="35000"/>
            </a:spcAft>
          </a:pPr>
          <a:r>
            <a:rPr lang="en-US" sz="900" b="1" i="0" u="sng" kern="1200" dirty="0" smtClean="0"/>
            <a:t>Next Day requests received </a:t>
          </a:r>
          <a:r>
            <a:rPr lang="en-US" sz="900" b="1" i="1" u="sng" kern="1200" dirty="0" smtClean="0"/>
            <a:t>before</a:t>
          </a:r>
          <a:r>
            <a:rPr lang="en-US" sz="900" b="1" i="0" u="sng" kern="1200" dirty="0" smtClean="0"/>
            <a:t> 1:00 PM</a:t>
          </a:r>
          <a:r>
            <a:rPr lang="en-US" sz="900" b="1" kern="1200" dirty="0" smtClean="0"/>
            <a:t>:</a:t>
          </a:r>
          <a:endParaRPr lang="en-US" sz="900" kern="1200" dirty="0"/>
        </a:p>
        <a:p>
          <a:pPr marL="57150" lvl="1" indent="-57150" algn="l" defTabSz="400050" rtl="0">
            <a:lnSpc>
              <a:spcPct val="90000"/>
            </a:lnSpc>
            <a:spcBef>
              <a:spcPct val="0"/>
            </a:spcBef>
            <a:spcAft>
              <a:spcPct val="15000"/>
            </a:spcAft>
            <a:buChar char="••"/>
          </a:pPr>
          <a:r>
            <a:rPr lang="en-US" sz="900" b="1" kern="1200" dirty="0" smtClean="0"/>
            <a:t>The check will be available the following morning of the next business day - provided the Check Request passes expenditure review and all approvals are in order.</a:t>
          </a:r>
          <a:endParaRPr lang="en-US" sz="900" b="1" kern="1200" dirty="0"/>
        </a:p>
      </dsp:txBody>
      <dsp:txXfrm>
        <a:off x="0" y="1828800"/>
        <a:ext cx="4229099" cy="585959"/>
      </dsp:txXfrm>
    </dsp:sp>
    <dsp:sp modelId="{D23AB547-69FA-4696-B33D-00D95F766BAA}">
      <dsp:nvSpPr>
        <dsp:cNvPr id="0" name=""/>
        <dsp:cNvSpPr/>
      </dsp:nvSpPr>
      <dsp:spPr>
        <a:xfrm>
          <a:off x="4229100" y="1828800"/>
          <a:ext cx="4229099" cy="585959"/>
        </a:xfrm>
        <a:prstGeom prst="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11430" rIns="64008" bIns="11430" numCol="1" spcCol="1270" anchor="t" anchorCtr="0">
          <a:noAutofit/>
        </a:bodyPr>
        <a:lstStyle/>
        <a:p>
          <a:pPr lvl="0" algn="l" defTabSz="400050" rtl="0">
            <a:lnSpc>
              <a:spcPct val="90000"/>
            </a:lnSpc>
            <a:spcBef>
              <a:spcPct val="0"/>
            </a:spcBef>
            <a:spcAft>
              <a:spcPct val="35000"/>
            </a:spcAft>
          </a:pPr>
          <a:r>
            <a:rPr lang="en-US" sz="900" b="1" u="sng" kern="1200" dirty="0" smtClean="0"/>
            <a:t>Next Day requests received </a:t>
          </a:r>
          <a:r>
            <a:rPr lang="en-US" sz="900" b="1" i="1" u="sng" kern="1200" dirty="0" smtClean="0"/>
            <a:t>after</a:t>
          </a:r>
          <a:r>
            <a:rPr lang="en-US" sz="900" b="1" u="sng" kern="1200" dirty="0" smtClean="0"/>
            <a:t> 1:00 PM</a:t>
          </a:r>
          <a:r>
            <a:rPr lang="en-US" sz="900" b="1" kern="1200" dirty="0" smtClean="0"/>
            <a:t>:</a:t>
          </a:r>
          <a:endParaRPr lang="en-US" sz="900" kern="1200" dirty="0"/>
        </a:p>
        <a:p>
          <a:pPr marL="57150" lvl="1" indent="-57150" algn="l" defTabSz="400050" rtl="0">
            <a:lnSpc>
              <a:spcPct val="90000"/>
            </a:lnSpc>
            <a:spcBef>
              <a:spcPct val="0"/>
            </a:spcBef>
            <a:spcAft>
              <a:spcPct val="15000"/>
            </a:spcAft>
            <a:buChar char="••"/>
          </a:pPr>
          <a:r>
            <a:rPr lang="en-US" sz="900" b="1" kern="1200" dirty="0" smtClean="0"/>
            <a:t>We will do our best to process the request &amp; create a check or payment on the next business day.  If we </a:t>
          </a:r>
          <a:r>
            <a:rPr lang="en-US" sz="900" b="1" kern="1200" dirty="0" smtClean="0"/>
            <a:t>cannot, </a:t>
          </a:r>
          <a:r>
            <a:rPr lang="en-US" sz="900" b="1" kern="1200" dirty="0" smtClean="0"/>
            <a:t>the request will be processed the next business day, and the check or payment will be prepared on the following day.</a:t>
          </a:r>
          <a:endParaRPr lang="en-US" sz="900" kern="1200" dirty="0"/>
        </a:p>
      </dsp:txBody>
      <dsp:txXfrm>
        <a:off x="4229100" y="1828800"/>
        <a:ext cx="4229099" cy="585959"/>
      </dsp:txXfrm>
    </dsp:sp>
    <dsp:sp modelId="{C374BD7C-2B00-4702-8006-706E02F6268F}">
      <dsp:nvSpPr>
        <dsp:cNvPr id="0" name=""/>
        <dsp:cNvSpPr/>
      </dsp:nvSpPr>
      <dsp:spPr>
        <a:xfrm rot="10800000">
          <a:off x="0" y="696269"/>
          <a:ext cx="8458200" cy="712889"/>
        </a:xfrm>
        <a:prstGeom prst="upArrowCallou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b="1" kern="1200" dirty="0" smtClean="0"/>
            <a:t>A payment can be created typically within one business day of receiving the Payment Request.</a:t>
          </a:r>
          <a:endParaRPr lang="en-US" sz="1100" kern="1200" dirty="0"/>
        </a:p>
      </dsp:txBody>
      <dsp:txXfrm rot="10800000">
        <a:off x="0" y="696269"/>
        <a:ext cx="8458200" cy="712889"/>
      </dsp:txXfrm>
    </dsp:sp>
    <dsp:sp modelId="{686C894C-5E3D-477E-912B-A337D90A48AD}">
      <dsp:nvSpPr>
        <dsp:cNvPr id="0" name=""/>
        <dsp:cNvSpPr/>
      </dsp:nvSpPr>
      <dsp:spPr>
        <a:xfrm rot="10800000">
          <a:off x="0" y="170"/>
          <a:ext cx="8458200" cy="712889"/>
        </a:xfrm>
        <a:prstGeom prst="upArrowCallou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b="1" kern="1200" dirty="0" smtClean="0"/>
            <a:t>If needed, Accounts Payable can expedite a payment to a vendor.</a:t>
          </a:r>
          <a:endParaRPr lang="en-US" sz="1100" kern="1200" dirty="0"/>
        </a:p>
      </dsp:txBody>
      <dsp:txXfrm rot="10800000">
        <a:off x="0" y="170"/>
        <a:ext cx="8458200" cy="712889"/>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71CF33-3CA1-4C92-851F-F803E1B2CA93}">
      <dsp:nvSpPr>
        <dsp:cNvPr id="0" name=""/>
        <dsp:cNvSpPr/>
      </dsp:nvSpPr>
      <dsp:spPr>
        <a:xfrm>
          <a:off x="0" y="18404"/>
          <a:ext cx="7772400" cy="62361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Additional AP Resources</a:t>
          </a:r>
          <a:endParaRPr lang="en-US" sz="2600" kern="1200" dirty="0"/>
        </a:p>
      </dsp:txBody>
      <dsp:txXfrm>
        <a:off x="0" y="18404"/>
        <a:ext cx="7772400" cy="623610"/>
      </dsp:txXfrm>
    </dsp:sp>
    <dsp:sp modelId="{B82B2B74-3A7E-4E11-8869-A9873A1FF21B}">
      <dsp:nvSpPr>
        <dsp:cNvPr id="0" name=""/>
        <dsp:cNvSpPr/>
      </dsp:nvSpPr>
      <dsp:spPr>
        <a:xfrm>
          <a:off x="0" y="716895"/>
          <a:ext cx="7772400" cy="62361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Stop Payment Information</a:t>
          </a:r>
          <a:endParaRPr lang="en-US" sz="2600" kern="1200" dirty="0"/>
        </a:p>
      </dsp:txBody>
      <dsp:txXfrm>
        <a:off x="0" y="716895"/>
        <a:ext cx="7772400" cy="623610"/>
      </dsp:txXfrm>
    </dsp:sp>
    <dsp:sp modelId="{750CB79C-76F0-46E5-B736-26481BB3163F}">
      <dsp:nvSpPr>
        <dsp:cNvPr id="0" name=""/>
        <dsp:cNvSpPr/>
      </dsp:nvSpPr>
      <dsp:spPr>
        <a:xfrm>
          <a:off x="0" y="1415384"/>
          <a:ext cx="7772400" cy="62361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Other Accounts Payable Training Available</a:t>
          </a:r>
          <a:endParaRPr lang="en-US" sz="2600" b="1" kern="1200" dirty="0"/>
        </a:p>
      </dsp:txBody>
      <dsp:txXfrm>
        <a:off x="0" y="1415384"/>
        <a:ext cx="7772400" cy="62361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60EC98-3AB4-472B-8E31-C1A80C5FED77}">
      <dsp:nvSpPr>
        <dsp:cNvPr id="0" name=""/>
        <dsp:cNvSpPr/>
      </dsp:nvSpPr>
      <dsp:spPr>
        <a:xfrm>
          <a:off x="0" y="76199"/>
          <a:ext cx="8077200" cy="8248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If a check has been lost, or needs to be replaced or voided, fill out a Stop Payment Form.  This way, Accounts Payable has a written record of the void or reissue </a:t>
          </a:r>
          <a:r>
            <a:rPr lang="en-US" sz="1500" kern="1200" dirty="0" smtClean="0"/>
            <a:t>and a record </a:t>
          </a:r>
          <a:r>
            <a:rPr lang="en-US" sz="1500" kern="1200" dirty="0" smtClean="0"/>
            <a:t>of the reason for the stop payment.</a:t>
          </a:r>
          <a:endParaRPr lang="en-US" sz="1500" kern="1200" dirty="0"/>
        </a:p>
      </dsp:txBody>
      <dsp:txXfrm>
        <a:off x="0" y="76199"/>
        <a:ext cx="8077200" cy="824850"/>
      </dsp:txXfrm>
    </dsp:sp>
    <dsp:sp modelId="{AF72270D-477D-42B3-8E5D-89F83250519E}">
      <dsp:nvSpPr>
        <dsp:cNvPr id="0" name=""/>
        <dsp:cNvSpPr/>
      </dsp:nvSpPr>
      <dsp:spPr>
        <a:xfrm>
          <a:off x="0" y="944249"/>
          <a:ext cx="8077200" cy="8248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The </a:t>
          </a:r>
          <a:r>
            <a:rPr lang="en-US" sz="1500" kern="1200" dirty="0" smtClean="0">
              <a:hlinkClick xmlns:r="http://schemas.openxmlformats.org/officeDocument/2006/relationships" r:id="rId1"/>
            </a:rPr>
            <a:t>Stop Payment Request Form</a:t>
          </a:r>
          <a:r>
            <a:rPr lang="en-US" sz="1500" kern="1200" dirty="0" smtClean="0"/>
            <a:t> can be found on the AP website. </a:t>
          </a:r>
          <a:endParaRPr lang="en-US" sz="1500" kern="1200" dirty="0"/>
        </a:p>
      </dsp:txBody>
      <dsp:txXfrm>
        <a:off x="0" y="944249"/>
        <a:ext cx="8077200" cy="824850"/>
      </dsp:txXfrm>
    </dsp:sp>
    <dsp:sp modelId="{1F15C22A-40BD-4D9B-8245-DF0FFC055D29}">
      <dsp:nvSpPr>
        <dsp:cNvPr id="0" name=""/>
        <dsp:cNvSpPr/>
      </dsp:nvSpPr>
      <dsp:spPr>
        <a:xfrm>
          <a:off x="0" y="1812299"/>
          <a:ext cx="8077200" cy="8248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Fax/Send completed form to AP.  Include a valid reason for voiding the check, mark whether the check should be reissued or simply voided.  Include the check if possible.</a:t>
          </a:r>
          <a:endParaRPr lang="en-US" sz="1500" kern="1200" dirty="0"/>
        </a:p>
      </dsp:txBody>
      <dsp:txXfrm>
        <a:off x="0" y="1812299"/>
        <a:ext cx="8077200" cy="824850"/>
      </dsp:txXfrm>
    </dsp:sp>
    <dsp:sp modelId="{2B3BD083-C592-47FA-AACE-C65E59B37FF2}">
      <dsp:nvSpPr>
        <dsp:cNvPr id="0" name=""/>
        <dsp:cNvSpPr/>
      </dsp:nvSpPr>
      <dsp:spPr>
        <a:xfrm>
          <a:off x="0" y="2680349"/>
          <a:ext cx="8077200" cy="82485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It is also acceptable to mark “VOID”, the reason for the stop, your name and phone number directly on the check and deliver it to AP.</a:t>
          </a:r>
          <a:endParaRPr lang="en-US" sz="1500" kern="1200" dirty="0"/>
        </a:p>
      </dsp:txBody>
      <dsp:txXfrm>
        <a:off x="0" y="2680349"/>
        <a:ext cx="8077200" cy="82485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17EAE-EE15-4707-8F15-4789CB7EAFA6}">
      <dsp:nvSpPr>
        <dsp:cNvPr id="0" name=""/>
        <dsp:cNvSpPr/>
      </dsp:nvSpPr>
      <dsp:spPr>
        <a:xfrm>
          <a:off x="2755392" y="2061"/>
          <a:ext cx="3099816" cy="136033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Financial &amp; Business Services offers a wide variety of training classes.</a:t>
          </a:r>
          <a:endParaRPr lang="en-US" sz="2000" kern="1200" dirty="0"/>
        </a:p>
      </dsp:txBody>
      <dsp:txXfrm>
        <a:off x="2755392" y="2061"/>
        <a:ext cx="3099816" cy="1360335"/>
      </dsp:txXfrm>
    </dsp:sp>
    <dsp:sp modelId="{D392CD47-A66E-4272-8E79-292DED7F72B9}">
      <dsp:nvSpPr>
        <dsp:cNvPr id="0" name=""/>
        <dsp:cNvSpPr/>
      </dsp:nvSpPr>
      <dsp:spPr>
        <a:xfrm>
          <a:off x="2755392" y="1430413"/>
          <a:ext cx="3099816" cy="136033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Click </a:t>
          </a:r>
          <a:r>
            <a:rPr lang="en-US" sz="2000" b="1" kern="1200" dirty="0" smtClean="0">
              <a:hlinkClick xmlns:r="http://schemas.openxmlformats.org/officeDocument/2006/relationships" r:id="rId1"/>
            </a:rPr>
            <a:t>here</a:t>
          </a:r>
          <a:r>
            <a:rPr lang="en-US" sz="2000" b="1" kern="1200" dirty="0" smtClean="0"/>
            <a:t> to see all available FBS classes.</a:t>
          </a:r>
          <a:endParaRPr lang="en-US" sz="2000" kern="1200" dirty="0"/>
        </a:p>
      </dsp:txBody>
      <dsp:txXfrm>
        <a:off x="2755392" y="1430413"/>
        <a:ext cx="3099816" cy="1360335"/>
      </dsp:txXfrm>
    </dsp:sp>
    <dsp:sp modelId="{E9848D75-CB5D-4291-B8DB-C5B12A9AA60D}">
      <dsp:nvSpPr>
        <dsp:cNvPr id="0" name=""/>
        <dsp:cNvSpPr/>
      </dsp:nvSpPr>
      <dsp:spPr>
        <a:xfrm>
          <a:off x="2755392" y="2858766"/>
          <a:ext cx="3099816" cy="136033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Click </a:t>
          </a:r>
          <a:r>
            <a:rPr lang="en-US" sz="2000" b="1" kern="1200" dirty="0" smtClean="0">
              <a:hlinkClick xmlns:r="http://schemas.openxmlformats.org/officeDocument/2006/relationships" r:id="rId2"/>
            </a:rPr>
            <a:t>here</a:t>
          </a:r>
          <a:r>
            <a:rPr lang="en-US" sz="2000" b="1" kern="1200" dirty="0" smtClean="0"/>
            <a:t> for Limited Purchase Check class availability or to register.</a:t>
          </a:r>
          <a:endParaRPr lang="en-US" sz="2000" b="1" kern="1200" dirty="0"/>
        </a:p>
      </dsp:txBody>
      <dsp:txXfrm>
        <a:off x="2755392" y="2858766"/>
        <a:ext cx="3099816" cy="136033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0856D4-AEA0-44D4-A924-111466D75847}">
      <dsp:nvSpPr>
        <dsp:cNvPr id="0" name=""/>
        <dsp:cNvSpPr/>
      </dsp:nvSpPr>
      <dsp:spPr>
        <a:xfrm>
          <a:off x="838199" y="76175"/>
          <a:ext cx="3154655" cy="4572000"/>
        </a:xfrm>
        <a:prstGeom prst="triangle">
          <a:avLst/>
        </a:prstGeom>
        <a:gradFill rotWithShape="0">
          <a:gsLst>
            <a:gs pos="0">
              <a:schemeClr val="tx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AE58CC-5D3A-4F3B-A93A-514508968A3D}">
      <dsp:nvSpPr>
        <dsp:cNvPr id="0" name=""/>
        <dsp:cNvSpPr/>
      </dsp:nvSpPr>
      <dsp:spPr>
        <a:xfrm>
          <a:off x="2442203" y="488065"/>
          <a:ext cx="3169920" cy="528637"/>
        </a:xfrm>
        <a:prstGeom prst="roundRect">
          <a:avLst/>
        </a:prstGeom>
        <a:solidFill>
          <a:schemeClr val="bg1">
            <a:alpha val="82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Course Objectives</a:t>
          </a:r>
          <a:endParaRPr lang="en-US" sz="1200" kern="1200" dirty="0"/>
        </a:p>
      </dsp:txBody>
      <dsp:txXfrm>
        <a:off x="2442203" y="488065"/>
        <a:ext cx="3169920" cy="528637"/>
      </dsp:txXfrm>
    </dsp:sp>
    <dsp:sp modelId="{AC49C2A7-08E2-4ABB-8B01-59E42D2D8E5E}">
      <dsp:nvSpPr>
        <dsp:cNvPr id="0" name=""/>
        <dsp:cNvSpPr/>
      </dsp:nvSpPr>
      <dsp:spPr>
        <a:xfrm>
          <a:off x="2442203" y="1082783"/>
          <a:ext cx="3169920" cy="528637"/>
        </a:xfrm>
        <a:prstGeom prst="roundRect">
          <a:avLst/>
        </a:prstGeom>
        <a:solidFill>
          <a:schemeClr val="bg1">
            <a:alpha val="82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Policy Information</a:t>
          </a:r>
          <a:endParaRPr lang="en-US" sz="1200" kern="1200" dirty="0"/>
        </a:p>
      </dsp:txBody>
      <dsp:txXfrm>
        <a:off x="2442203" y="1082783"/>
        <a:ext cx="3169920" cy="528637"/>
      </dsp:txXfrm>
    </dsp:sp>
    <dsp:sp modelId="{2BC3295E-E0EC-46C0-9775-AC4546FA34CB}">
      <dsp:nvSpPr>
        <dsp:cNvPr id="0" name=""/>
        <dsp:cNvSpPr/>
      </dsp:nvSpPr>
      <dsp:spPr>
        <a:xfrm>
          <a:off x="2442203" y="1677500"/>
          <a:ext cx="3169920" cy="528637"/>
        </a:xfrm>
        <a:prstGeom prst="roundRect">
          <a:avLst/>
        </a:prstGeom>
        <a:solidFill>
          <a:schemeClr val="bg1">
            <a:alpha val="82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Limited Purchase Order (LPO)</a:t>
          </a:r>
          <a:endParaRPr lang="en-US" sz="1200" kern="1200" dirty="0"/>
        </a:p>
      </dsp:txBody>
      <dsp:txXfrm>
        <a:off x="2442203" y="1677500"/>
        <a:ext cx="3169920" cy="528637"/>
      </dsp:txXfrm>
    </dsp:sp>
    <dsp:sp modelId="{F7E16826-7B90-45B8-BBF5-C1A6DE0F9957}">
      <dsp:nvSpPr>
        <dsp:cNvPr id="0" name=""/>
        <dsp:cNvSpPr/>
      </dsp:nvSpPr>
      <dsp:spPr>
        <a:xfrm>
          <a:off x="2442203" y="2272217"/>
          <a:ext cx="3169920" cy="528637"/>
        </a:xfrm>
        <a:prstGeom prst="roundRect">
          <a:avLst/>
        </a:prstGeom>
        <a:solidFill>
          <a:schemeClr val="bg1">
            <a:alpha val="82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Limited Purchase Check (LPC)</a:t>
          </a:r>
          <a:endParaRPr lang="en-US" sz="1200" kern="1200" dirty="0"/>
        </a:p>
      </dsp:txBody>
      <dsp:txXfrm>
        <a:off x="2442203" y="2272217"/>
        <a:ext cx="3169920" cy="528637"/>
      </dsp:txXfrm>
    </dsp:sp>
    <dsp:sp modelId="{7C53D4A0-37EC-4892-BF27-191683BB9E34}">
      <dsp:nvSpPr>
        <dsp:cNvPr id="0" name=""/>
        <dsp:cNvSpPr/>
      </dsp:nvSpPr>
      <dsp:spPr>
        <a:xfrm>
          <a:off x="2442203" y="2866934"/>
          <a:ext cx="3169920" cy="528637"/>
        </a:xfrm>
        <a:prstGeom prst="roundRect">
          <a:avLst/>
        </a:prstGeom>
        <a:solidFill>
          <a:schemeClr val="bg1">
            <a:alpha val="82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Payment Request (PR)</a:t>
          </a:r>
          <a:endParaRPr lang="en-US" sz="1200" kern="1200" dirty="0"/>
        </a:p>
      </dsp:txBody>
      <dsp:txXfrm>
        <a:off x="2442203" y="2866934"/>
        <a:ext cx="3169920" cy="528637"/>
      </dsp:txXfrm>
    </dsp:sp>
    <dsp:sp modelId="{F413E200-42C3-470D-B27A-2C9A23AAD9DF}">
      <dsp:nvSpPr>
        <dsp:cNvPr id="0" name=""/>
        <dsp:cNvSpPr/>
      </dsp:nvSpPr>
      <dsp:spPr>
        <a:xfrm>
          <a:off x="2442203" y="3461651"/>
          <a:ext cx="3169920" cy="861002"/>
        </a:xfrm>
        <a:prstGeom prst="roundRect">
          <a:avLst/>
        </a:prstGeom>
        <a:solidFill>
          <a:schemeClr val="bg1">
            <a:alpha val="82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b="1" kern="1200" dirty="0" smtClean="0"/>
            <a:t>Appendix</a:t>
          </a:r>
          <a:endParaRPr lang="en-US" sz="1200" b="1" kern="1200" dirty="0"/>
        </a:p>
        <a:p>
          <a:pPr marL="57150" lvl="1" indent="-57150" algn="l" defTabSz="400050" rtl="0">
            <a:lnSpc>
              <a:spcPct val="90000"/>
            </a:lnSpc>
            <a:spcBef>
              <a:spcPct val="0"/>
            </a:spcBef>
            <a:spcAft>
              <a:spcPct val="15000"/>
            </a:spcAft>
            <a:buChar char="••"/>
          </a:pPr>
          <a:r>
            <a:rPr lang="en-US" sz="900" b="1" kern="1200" dirty="0" smtClean="0"/>
            <a:t>Additional AP Resources</a:t>
          </a:r>
          <a:endParaRPr lang="en-US" sz="900" b="1" kern="1200" dirty="0"/>
        </a:p>
        <a:p>
          <a:pPr marL="57150" lvl="1" indent="-57150" algn="l" defTabSz="400050" rtl="0">
            <a:lnSpc>
              <a:spcPct val="90000"/>
            </a:lnSpc>
            <a:spcBef>
              <a:spcPct val="0"/>
            </a:spcBef>
            <a:spcAft>
              <a:spcPct val="15000"/>
            </a:spcAft>
            <a:buChar char="••"/>
          </a:pPr>
          <a:r>
            <a:rPr lang="en-US" sz="900" b="1" kern="1200" dirty="0" smtClean="0"/>
            <a:t>Stop Payment Information</a:t>
          </a:r>
          <a:endParaRPr lang="en-US" sz="900" b="1" kern="1200" dirty="0"/>
        </a:p>
        <a:p>
          <a:pPr marL="57150" lvl="1" indent="-57150" algn="l" defTabSz="400050" rtl="0">
            <a:lnSpc>
              <a:spcPct val="90000"/>
            </a:lnSpc>
            <a:spcBef>
              <a:spcPct val="0"/>
            </a:spcBef>
            <a:spcAft>
              <a:spcPct val="15000"/>
            </a:spcAft>
            <a:buChar char="••"/>
          </a:pPr>
          <a:r>
            <a:rPr lang="en-US" sz="900" b="1" kern="1200" dirty="0" smtClean="0"/>
            <a:t>Other AP Training Available</a:t>
          </a:r>
          <a:endParaRPr lang="en-US" sz="900" b="1" kern="1200" dirty="0"/>
        </a:p>
      </dsp:txBody>
      <dsp:txXfrm>
        <a:off x="2442203" y="3461651"/>
        <a:ext cx="3169920" cy="8610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C8BC56-2EAC-49D7-97A8-F4D17A79FDFA}">
      <dsp:nvSpPr>
        <dsp:cNvPr id="0" name=""/>
        <dsp:cNvSpPr/>
      </dsp:nvSpPr>
      <dsp:spPr>
        <a:xfrm>
          <a:off x="0" y="152398"/>
          <a:ext cx="6705600" cy="843866"/>
        </a:xfrm>
        <a:prstGeom prst="rect">
          <a:avLst/>
        </a:prstGeom>
        <a:gradFill rotWithShape="0">
          <a:gsLst>
            <a:gs pos="0">
              <a:schemeClr val="accent2">
                <a:hueOff val="0"/>
                <a:satOff val="0"/>
                <a:lumOff val="0"/>
                <a:shade val="51000"/>
                <a:satMod val="130000"/>
                <a:alpha val="21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22350" rtl="0">
            <a:lnSpc>
              <a:spcPct val="90000"/>
            </a:lnSpc>
            <a:spcBef>
              <a:spcPct val="0"/>
            </a:spcBef>
            <a:spcAft>
              <a:spcPct val="35000"/>
            </a:spcAft>
          </a:pPr>
          <a:r>
            <a:rPr lang="en-US" sz="2300" b="1" kern="1200" cap="none"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After this course, participants will be prepared to:</a:t>
          </a:r>
          <a:endParaRPr lang="en-US" sz="2300" b="1" kern="1200" cap="none"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endParaRPr>
        </a:p>
      </dsp:txBody>
      <dsp:txXfrm>
        <a:off x="0" y="152398"/>
        <a:ext cx="6705600" cy="843866"/>
      </dsp:txXfrm>
    </dsp:sp>
    <dsp:sp modelId="{4A1F4444-E4AD-45E3-A984-489E254A25E3}">
      <dsp:nvSpPr>
        <dsp:cNvPr id="0" name=""/>
        <dsp:cNvSpPr/>
      </dsp:nvSpPr>
      <dsp:spPr>
        <a:xfrm>
          <a:off x="0" y="1024990"/>
          <a:ext cx="6705600" cy="2388150"/>
        </a:xfrm>
        <a:prstGeom prst="rect">
          <a:avLst/>
        </a:prstGeom>
        <a:solidFill>
          <a:schemeClr val="accent2">
            <a:tint val="40000"/>
            <a:hueOff val="0"/>
            <a:satOff val="0"/>
            <a:lumOff val="0"/>
            <a:alpha val="63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scene3d>
            <a:camera prst="orthographicFront"/>
            <a:lightRig rig="balanced" dir="t">
              <a:rot lat="0" lon="0" rev="2100000"/>
            </a:lightRig>
          </a:scene3d>
          <a:sp3d extrusionH="57150" prstMaterial="metal">
            <a:bevelT w="38100" h="25400"/>
            <a:contourClr>
              <a:schemeClr val="bg2"/>
            </a:contourClr>
          </a:sp3d>
        </a:bodyPr>
        <a:lstStyle/>
        <a:p>
          <a:pPr marL="228600" lvl="1" indent="-228600" algn="l" defTabSz="1066800" rtl="0">
            <a:lnSpc>
              <a:spcPct val="90000"/>
            </a:lnSpc>
            <a:spcBef>
              <a:spcPct val="0"/>
            </a:spcBef>
            <a:spcAft>
              <a:spcPct val="15000"/>
            </a:spcAft>
            <a:buChar char="••"/>
          </a:pPr>
          <a:r>
            <a:rPr lang="en-US" sz="2400" b="1" kern="1200" cap="none" spc="0" dirty="0" smtClean="0">
              <a:ln w="50800"/>
              <a:solidFill>
                <a:sysClr val="windowText" lastClr="000000"/>
              </a:solidFill>
              <a:effectLst/>
            </a:rPr>
            <a:t>Properly use Limited Purchase Orders, Limited Purchase Checks, &amp; Payment Request to make payments.</a:t>
          </a:r>
          <a:endParaRPr lang="en-US" sz="2400" b="1" kern="1200" cap="none" spc="0" dirty="0">
            <a:ln w="50800"/>
            <a:solidFill>
              <a:sysClr val="windowText" lastClr="000000"/>
            </a:solidFill>
            <a:effectLst/>
          </a:endParaRPr>
        </a:p>
        <a:p>
          <a:pPr marL="228600" lvl="1" indent="-228600" algn="l" defTabSz="1066800" rtl="0">
            <a:lnSpc>
              <a:spcPct val="90000"/>
            </a:lnSpc>
            <a:spcBef>
              <a:spcPct val="0"/>
            </a:spcBef>
            <a:spcAft>
              <a:spcPct val="15000"/>
            </a:spcAft>
            <a:buChar char="••"/>
          </a:pPr>
          <a:r>
            <a:rPr lang="en-US" sz="2400" b="1" kern="1200" cap="none" spc="0" dirty="0" smtClean="0">
              <a:ln w="50800"/>
              <a:solidFill>
                <a:sysClr val="windowText" lastClr="000000"/>
              </a:solidFill>
              <a:effectLst/>
            </a:rPr>
            <a:t>Prepare these procurement documents so expenditure review by Accounts Payable is expedited.</a:t>
          </a:r>
          <a:endParaRPr lang="en-US" sz="2400" b="1" kern="1200" cap="none" spc="0" dirty="0">
            <a:ln w="50800"/>
            <a:solidFill>
              <a:sysClr val="windowText" lastClr="000000"/>
            </a:solidFill>
            <a:effectLst/>
          </a:endParaRPr>
        </a:p>
      </dsp:txBody>
      <dsp:txXfrm>
        <a:off x="0" y="1024990"/>
        <a:ext cx="6705600" cy="23881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0BCDF1-E99A-4C5F-BB04-5B64FA897418}">
      <dsp:nvSpPr>
        <dsp:cNvPr id="0" name=""/>
        <dsp:cNvSpPr/>
      </dsp:nvSpPr>
      <dsp:spPr>
        <a:xfrm rot="10800000">
          <a:off x="1772431" y="66"/>
          <a:ext cx="6080760" cy="96324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4764" tIns="125730" rIns="234696" bIns="125730" numCol="1" spcCol="1270" anchor="ctr" anchorCtr="0">
          <a:noAutofit/>
        </a:bodyPr>
        <a:lstStyle/>
        <a:p>
          <a:pPr lvl="0" algn="ctr" defTabSz="1466850" rtl="0">
            <a:lnSpc>
              <a:spcPct val="90000"/>
            </a:lnSpc>
            <a:spcBef>
              <a:spcPct val="0"/>
            </a:spcBef>
            <a:spcAft>
              <a:spcPct val="35000"/>
            </a:spcAft>
          </a:pPr>
          <a:r>
            <a:rPr lang="en-US" sz="3300" b="1" kern="1200" dirty="0" smtClean="0"/>
            <a:t>Limited Purchase Order (LPO)</a:t>
          </a:r>
          <a:endParaRPr lang="en-US" sz="3300" b="1" kern="1200" dirty="0"/>
        </a:p>
      </dsp:txBody>
      <dsp:txXfrm rot="10800000">
        <a:off x="1772431" y="66"/>
        <a:ext cx="6080760" cy="963245"/>
      </dsp:txXfrm>
    </dsp:sp>
    <dsp:sp modelId="{7BF697DA-B355-48E3-8E56-4AA25F104D8C}">
      <dsp:nvSpPr>
        <dsp:cNvPr id="0" name=""/>
        <dsp:cNvSpPr/>
      </dsp:nvSpPr>
      <dsp:spPr>
        <a:xfrm>
          <a:off x="1290808" y="66"/>
          <a:ext cx="963245" cy="96324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F2A438-F467-4D67-8C5E-4F3FCE81844C}">
      <dsp:nvSpPr>
        <dsp:cNvPr id="0" name=""/>
        <dsp:cNvSpPr/>
      </dsp:nvSpPr>
      <dsp:spPr>
        <a:xfrm rot="10800000">
          <a:off x="1772431" y="1232877"/>
          <a:ext cx="6080760" cy="96324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4764" tIns="125730" rIns="234696" bIns="125730" numCol="1" spcCol="1270" anchor="ctr" anchorCtr="0">
          <a:noAutofit/>
        </a:bodyPr>
        <a:lstStyle/>
        <a:p>
          <a:pPr lvl="0" algn="ctr" defTabSz="1466850" rtl="0">
            <a:lnSpc>
              <a:spcPct val="90000"/>
            </a:lnSpc>
            <a:spcBef>
              <a:spcPct val="0"/>
            </a:spcBef>
            <a:spcAft>
              <a:spcPct val="35000"/>
            </a:spcAft>
          </a:pPr>
          <a:r>
            <a:rPr lang="en-US" sz="3300" b="1" kern="1200" dirty="0" smtClean="0"/>
            <a:t>Limited Purchase Check (LPC)</a:t>
          </a:r>
          <a:endParaRPr lang="en-US" sz="3300" b="1" kern="1200" dirty="0"/>
        </a:p>
      </dsp:txBody>
      <dsp:txXfrm rot="10800000">
        <a:off x="1772431" y="1232877"/>
        <a:ext cx="6080760" cy="963245"/>
      </dsp:txXfrm>
    </dsp:sp>
    <dsp:sp modelId="{F597F60F-E72E-4EEB-9D58-61C815D1BA0E}">
      <dsp:nvSpPr>
        <dsp:cNvPr id="0" name=""/>
        <dsp:cNvSpPr/>
      </dsp:nvSpPr>
      <dsp:spPr>
        <a:xfrm>
          <a:off x="1290808" y="1232877"/>
          <a:ext cx="963245" cy="96324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3C7D74-056F-4F93-A678-6078375F8E69}">
      <dsp:nvSpPr>
        <dsp:cNvPr id="0" name=""/>
        <dsp:cNvSpPr/>
      </dsp:nvSpPr>
      <dsp:spPr>
        <a:xfrm rot="10800000">
          <a:off x="1772431" y="2465687"/>
          <a:ext cx="6080760" cy="96324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4764" tIns="125730" rIns="234696" bIns="125730" numCol="1" spcCol="1270" anchor="ctr" anchorCtr="0">
          <a:noAutofit/>
        </a:bodyPr>
        <a:lstStyle/>
        <a:p>
          <a:pPr lvl="0" algn="ctr" defTabSz="1466850" rtl="0">
            <a:lnSpc>
              <a:spcPct val="90000"/>
            </a:lnSpc>
            <a:spcBef>
              <a:spcPct val="0"/>
            </a:spcBef>
            <a:spcAft>
              <a:spcPct val="35000"/>
            </a:spcAft>
          </a:pPr>
          <a:r>
            <a:rPr lang="en-US" sz="3300" b="1" kern="1200" dirty="0" smtClean="0"/>
            <a:t>Payment Request (PR)</a:t>
          </a:r>
          <a:endParaRPr lang="en-US" sz="3300" b="1" kern="1200" dirty="0"/>
        </a:p>
      </dsp:txBody>
      <dsp:txXfrm rot="10800000">
        <a:off x="1772431" y="2465687"/>
        <a:ext cx="6080760" cy="963245"/>
      </dsp:txXfrm>
    </dsp:sp>
    <dsp:sp modelId="{092EDCDE-5F4C-488E-BC59-69DD783AE4B6}">
      <dsp:nvSpPr>
        <dsp:cNvPr id="0" name=""/>
        <dsp:cNvSpPr/>
      </dsp:nvSpPr>
      <dsp:spPr>
        <a:xfrm>
          <a:off x="1290808" y="2465687"/>
          <a:ext cx="963245" cy="96324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CD57CC-B71D-4D23-9819-DD3FA99F3DEA}">
      <dsp:nvSpPr>
        <dsp:cNvPr id="0" name=""/>
        <dsp:cNvSpPr/>
      </dsp:nvSpPr>
      <dsp:spPr>
        <a:xfrm>
          <a:off x="0" y="78808"/>
          <a:ext cx="7696200" cy="83910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2400000"/>
          </a:lightRig>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666750" rtl="0">
            <a:lnSpc>
              <a:spcPct val="90000"/>
            </a:lnSpc>
            <a:spcBef>
              <a:spcPct val="0"/>
            </a:spcBef>
            <a:spcAft>
              <a:spcPct val="35000"/>
            </a:spcAft>
          </a:pPr>
          <a:r>
            <a:rPr lang="en-US" sz="1500" b="1" kern="1200" cap="none" spc="150" dirty="0" smtClean="0">
              <a:ln w="11430"/>
              <a:solidFill>
                <a:srgbClr val="F8F8F8"/>
              </a:solidFill>
              <a:effectLst>
                <a:outerShdw blurRad="25400" algn="tl" rotWithShape="0">
                  <a:srgbClr val="000000">
                    <a:alpha val="43000"/>
                  </a:srgbClr>
                </a:outerShdw>
              </a:effectLst>
            </a:rPr>
            <a:t>The Limited Purchase Order </a:t>
          </a:r>
          <a:r>
            <a:rPr lang="en-US" sz="1500" b="1" kern="1200" cap="none" spc="150" dirty="0" smtClean="0">
              <a:ln w="11430"/>
              <a:solidFill>
                <a:srgbClr val="F8F8F8"/>
              </a:solidFill>
              <a:effectLst>
                <a:outerShdw blurRad="25400" algn="tl" rotWithShape="0">
                  <a:srgbClr val="000000">
                    <a:alpha val="43000"/>
                  </a:srgbClr>
                </a:outerShdw>
              </a:effectLst>
            </a:rPr>
            <a:t>(LPO, LO) is </a:t>
          </a:r>
          <a:r>
            <a:rPr lang="en-US" sz="1500" b="1" kern="1200" cap="none" spc="150" dirty="0" smtClean="0">
              <a:ln w="11430"/>
              <a:solidFill>
                <a:srgbClr val="F8F8F8"/>
              </a:solidFill>
              <a:effectLst>
                <a:outerShdw blurRad="25400" algn="tl" rotWithShape="0">
                  <a:srgbClr val="000000">
                    <a:alpha val="43000"/>
                  </a:srgbClr>
                </a:outerShdw>
              </a:effectLst>
            </a:rPr>
            <a:t>designed to </a:t>
          </a:r>
          <a:r>
            <a:rPr lang="en-US" sz="1500" b="1" kern="1200" cap="none" spc="150" dirty="0" smtClean="0">
              <a:ln w="11430"/>
              <a:solidFill>
                <a:srgbClr val="F8F8F8"/>
              </a:solidFill>
              <a:effectLst>
                <a:outerShdw blurRad="25400" algn="tl" rotWithShape="0">
                  <a:srgbClr val="000000">
                    <a:alpha val="43000"/>
                  </a:srgbClr>
                </a:outerShdw>
              </a:effectLst>
            </a:rPr>
            <a:t>make </a:t>
          </a:r>
          <a:r>
            <a:rPr lang="en-US" sz="1500" b="1" kern="1200" cap="none" spc="150" dirty="0" smtClean="0">
              <a:ln w="11430"/>
              <a:solidFill>
                <a:srgbClr val="F8F8F8"/>
              </a:solidFill>
              <a:effectLst>
                <a:outerShdw blurRad="25400" algn="tl" rotWithShape="0">
                  <a:srgbClr val="000000">
                    <a:alpha val="43000"/>
                  </a:srgbClr>
                </a:outerShdw>
              </a:effectLst>
            </a:rPr>
            <a:t>small dollar procurements</a:t>
          </a:r>
          <a:r>
            <a:rPr lang="en-US" sz="1500" b="1" kern="1200" cap="none" spc="150" dirty="0" smtClean="0">
              <a:ln w="11430"/>
              <a:solidFill>
                <a:srgbClr val="F8F8F8"/>
              </a:solidFill>
              <a:effectLst>
                <a:outerShdw blurRad="25400" algn="tl" rotWithShape="0">
                  <a:srgbClr val="000000">
                    <a:alpha val="43000"/>
                  </a:srgbClr>
                </a:outerShdw>
              </a:effectLst>
            </a:rPr>
            <a:t>.  See </a:t>
          </a:r>
          <a:r>
            <a:rPr lang="en-US" sz="1500" b="1" kern="1200" cap="none" spc="150" dirty="0" smtClean="0">
              <a:ln w="11430"/>
              <a:solidFill>
                <a:srgbClr val="F8F8F8"/>
              </a:solidFill>
              <a:effectLst>
                <a:outerShdw blurRad="25400" algn="tl" rotWithShape="0">
                  <a:srgbClr val="000000">
                    <a:alpha val="43000"/>
                  </a:srgbClr>
                </a:outerShdw>
              </a:effectLst>
              <a:hlinkClick xmlns:r="http://schemas.openxmlformats.org/officeDocument/2006/relationships" r:id="rId1"/>
            </a:rPr>
            <a:t>University Policy 3-191</a:t>
          </a:r>
          <a:r>
            <a:rPr lang="en-US" sz="1500" b="1" kern="1200" cap="none" spc="150" dirty="0" smtClean="0">
              <a:ln w="11430"/>
              <a:solidFill>
                <a:srgbClr val="F8F8F8"/>
              </a:solidFill>
              <a:effectLst>
                <a:outerShdw blurRad="25400" algn="tl" rotWithShape="0">
                  <a:srgbClr val="000000">
                    <a:alpha val="43000"/>
                  </a:srgbClr>
                </a:outerShdw>
              </a:effectLst>
            </a:rPr>
            <a:t>.   </a:t>
          </a:r>
          <a:endParaRPr lang="en-US" sz="1500" b="1" kern="1200" cap="none" spc="150" dirty="0">
            <a:ln w="11430"/>
            <a:solidFill>
              <a:srgbClr val="F8F8F8"/>
            </a:solidFill>
            <a:effectLst>
              <a:outerShdw blurRad="25400" algn="tl" rotWithShape="0">
                <a:srgbClr val="000000">
                  <a:alpha val="43000"/>
                </a:srgbClr>
              </a:outerShdw>
            </a:effectLst>
          </a:endParaRPr>
        </a:p>
      </dsp:txBody>
      <dsp:txXfrm>
        <a:off x="0" y="78808"/>
        <a:ext cx="7696200" cy="839109"/>
      </dsp:txXfrm>
    </dsp:sp>
    <dsp:sp modelId="{760D3BD8-653B-4FC9-9A51-C88567F22A88}">
      <dsp:nvSpPr>
        <dsp:cNvPr id="0" name=""/>
        <dsp:cNvSpPr/>
      </dsp:nvSpPr>
      <dsp:spPr>
        <a:xfrm>
          <a:off x="0" y="961117"/>
          <a:ext cx="7696200" cy="83910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2400000"/>
          </a:lightRig>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666750" rtl="0">
            <a:lnSpc>
              <a:spcPct val="90000"/>
            </a:lnSpc>
            <a:spcBef>
              <a:spcPct val="0"/>
            </a:spcBef>
            <a:spcAft>
              <a:spcPct val="35000"/>
            </a:spcAft>
          </a:pPr>
          <a:r>
            <a:rPr lang="en-US" sz="1500" b="1" kern="1200" cap="none" spc="150" dirty="0" smtClean="0">
              <a:ln w="11430"/>
              <a:solidFill>
                <a:srgbClr val="F8F8F8"/>
              </a:solidFill>
              <a:effectLst>
                <a:outerShdw blurRad="25400" algn="tl" rotWithShape="0">
                  <a:srgbClr val="000000">
                    <a:alpha val="43000"/>
                  </a:srgbClr>
                </a:outerShdw>
              </a:effectLst>
            </a:rPr>
            <a:t>It is </a:t>
          </a:r>
          <a:r>
            <a:rPr lang="en-US" sz="1500" b="1" u="none" kern="1200" cap="none" spc="150" dirty="0" smtClean="0">
              <a:ln w="11430"/>
              <a:solidFill>
                <a:srgbClr val="F8F8F8"/>
              </a:solidFill>
              <a:effectLst>
                <a:outerShdw blurRad="25400" algn="tl" rotWithShape="0">
                  <a:srgbClr val="000000">
                    <a:alpha val="43000"/>
                  </a:srgbClr>
                </a:outerShdw>
              </a:effectLst>
            </a:rPr>
            <a:t>intended for one-time transactions </a:t>
          </a:r>
          <a:r>
            <a:rPr lang="en-US" sz="1500" b="1" kern="1200" cap="none" spc="150" dirty="0" smtClean="0">
              <a:ln w="11430"/>
              <a:solidFill>
                <a:srgbClr val="F8F8F8"/>
              </a:solidFill>
              <a:effectLst>
                <a:outerShdw blurRad="25400" algn="tl" rotWithShape="0">
                  <a:srgbClr val="000000">
                    <a:alpha val="43000"/>
                  </a:srgbClr>
                </a:outerShdw>
              </a:effectLst>
            </a:rPr>
            <a:t>between the University and an outside vendor.  </a:t>
          </a:r>
          <a:endParaRPr lang="en-US" sz="1500" b="1" kern="1200" cap="none" spc="150" dirty="0">
            <a:ln w="11430"/>
            <a:solidFill>
              <a:srgbClr val="F8F8F8"/>
            </a:solidFill>
            <a:effectLst>
              <a:outerShdw blurRad="25400" algn="tl" rotWithShape="0">
                <a:srgbClr val="000000">
                  <a:alpha val="43000"/>
                </a:srgbClr>
              </a:outerShdw>
            </a:effectLst>
          </a:endParaRPr>
        </a:p>
      </dsp:txBody>
      <dsp:txXfrm>
        <a:off x="0" y="961117"/>
        <a:ext cx="7696200" cy="839109"/>
      </dsp:txXfrm>
    </dsp:sp>
    <dsp:sp modelId="{2424F0FF-F717-4192-8319-33ABE21DB766}">
      <dsp:nvSpPr>
        <dsp:cNvPr id="0" name=""/>
        <dsp:cNvSpPr/>
      </dsp:nvSpPr>
      <dsp:spPr>
        <a:xfrm>
          <a:off x="0" y="1843426"/>
          <a:ext cx="7696200" cy="83910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2400000"/>
          </a:lightRig>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666750" rtl="0">
            <a:lnSpc>
              <a:spcPct val="90000"/>
            </a:lnSpc>
            <a:spcBef>
              <a:spcPct val="0"/>
            </a:spcBef>
            <a:spcAft>
              <a:spcPct val="35000"/>
            </a:spcAft>
          </a:pPr>
          <a:r>
            <a:rPr lang="en-US" sz="1500" b="1" kern="1200" cap="none" spc="150" dirty="0" smtClean="0">
              <a:ln w="11430"/>
              <a:solidFill>
                <a:srgbClr val="F8F8F8"/>
              </a:solidFill>
              <a:effectLst>
                <a:outerShdw blurRad="25400" algn="tl" rotWithShape="0">
                  <a:srgbClr val="000000">
                    <a:alpha val="43000"/>
                  </a:srgbClr>
                </a:outerShdw>
              </a:effectLst>
            </a:rPr>
            <a:t>Use a Requisition if the agreement includes incremental services or deliverables and the vendor expects installments or more than one payment.</a:t>
          </a:r>
          <a:endParaRPr lang="en-US" sz="1500" b="1" kern="1200" cap="none" spc="150" dirty="0">
            <a:ln w="11430"/>
            <a:solidFill>
              <a:srgbClr val="F8F8F8"/>
            </a:solidFill>
            <a:effectLst>
              <a:outerShdw blurRad="25400" algn="tl" rotWithShape="0">
                <a:srgbClr val="000000">
                  <a:alpha val="43000"/>
                </a:srgbClr>
              </a:outerShdw>
            </a:effectLst>
          </a:endParaRPr>
        </a:p>
      </dsp:txBody>
      <dsp:txXfrm>
        <a:off x="0" y="1843426"/>
        <a:ext cx="7696200" cy="839109"/>
      </dsp:txXfrm>
    </dsp:sp>
    <dsp:sp modelId="{258851E7-CD37-42E4-B9F0-C1D0BC664093}">
      <dsp:nvSpPr>
        <dsp:cNvPr id="0" name=""/>
        <dsp:cNvSpPr/>
      </dsp:nvSpPr>
      <dsp:spPr>
        <a:xfrm>
          <a:off x="0" y="2725736"/>
          <a:ext cx="7696200" cy="83910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2400000"/>
          </a:lightRig>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666750" rtl="0">
            <a:lnSpc>
              <a:spcPct val="90000"/>
            </a:lnSpc>
            <a:spcBef>
              <a:spcPct val="0"/>
            </a:spcBef>
            <a:spcAft>
              <a:spcPct val="35000"/>
            </a:spcAft>
          </a:pPr>
          <a:r>
            <a:rPr lang="en-US" sz="1500" b="1" kern="1200" cap="none" spc="150" dirty="0" smtClean="0">
              <a:ln w="11430"/>
              <a:solidFill>
                <a:srgbClr val="F8F8F8"/>
              </a:solidFill>
              <a:effectLst>
                <a:outerShdw blurRad="25400" algn="tl" rotWithShape="0">
                  <a:srgbClr val="000000">
                    <a:alpha val="43000"/>
                  </a:srgbClr>
                </a:outerShdw>
              </a:effectLst>
            </a:rPr>
            <a:t>One order may be placed for each LPO.  The total order, including any back ordered items, cannot exceed $5000.</a:t>
          </a:r>
        </a:p>
      </dsp:txBody>
      <dsp:txXfrm>
        <a:off x="0" y="2725736"/>
        <a:ext cx="7696200" cy="839109"/>
      </dsp:txXfrm>
    </dsp:sp>
    <dsp:sp modelId="{D62C2C60-959B-40B0-9FC6-F1D79CE35AAA}">
      <dsp:nvSpPr>
        <dsp:cNvPr id="0" name=""/>
        <dsp:cNvSpPr/>
      </dsp:nvSpPr>
      <dsp:spPr>
        <a:xfrm>
          <a:off x="0" y="3608045"/>
          <a:ext cx="7696200" cy="83910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2400000"/>
          </a:lightRig>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666750" rtl="0">
            <a:lnSpc>
              <a:spcPct val="90000"/>
            </a:lnSpc>
            <a:spcBef>
              <a:spcPct val="0"/>
            </a:spcBef>
            <a:spcAft>
              <a:spcPct val="35000"/>
            </a:spcAft>
          </a:pPr>
          <a:r>
            <a:rPr lang="en-US" sz="1500" b="1" kern="1200" cap="none" spc="150" dirty="0" smtClean="0">
              <a:ln w="11430"/>
              <a:solidFill>
                <a:srgbClr val="F8F8F8"/>
              </a:solidFill>
              <a:effectLst>
                <a:outerShdw blurRad="25400" algn="tl" rotWithShape="0">
                  <a:srgbClr val="000000">
                    <a:alpha val="43000"/>
                  </a:srgbClr>
                </a:outerShdw>
              </a:effectLst>
            </a:rPr>
            <a:t>LPO’s are numbered in the following format: LO-XXXXXX.  The LPO number appears on every copy of the LO and should be used by the vendor on all </a:t>
          </a:r>
          <a:r>
            <a:rPr lang="en-US" sz="1500" b="1" kern="1200" cap="none" spc="150" dirty="0" smtClean="0">
              <a:ln w="11430"/>
              <a:solidFill>
                <a:srgbClr val="F8F8F8"/>
              </a:solidFill>
              <a:effectLst>
                <a:outerShdw blurRad="25400" algn="tl" rotWithShape="0">
                  <a:srgbClr val="000000">
                    <a:alpha val="43000"/>
                  </a:srgbClr>
                </a:outerShdw>
              </a:effectLst>
            </a:rPr>
            <a:t>related invoices</a:t>
          </a:r>
          <a:r>
            <a:rPr lang="en-US" sz="1500" b="1" kern="1200" cap="none" spc="150" dirty="0" smtClean="0">
              <a:ln w="11430"/>
              <a:solidFill>
                <a:srgbClr val="F8F8F8"/>
              </a:solidFill>
              <a:effectLst>
                <a:outerShdw blurRad="25400" algn="tl" rotWithShape="0">
                  <a:srgbClr val="000000">
                    <a:alpha val="43000"/>
                  </a:srgbClr>
                </a:outerShdw>
              </a:effectLst>
            </a:rPr>
            <a:t>, correspondence, etc.</a:t>
          </a:r>
        </a:p>
      </dsp:txBody>
      <dsp:txXfrm>
        <a:off x="0" y="3608045"/>
        <a:ext cx="7696200" cy="83910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C13233-7D40-47B6-BC16-BF9EE8514F60}">
      <dsp:nvSpPr>
        <dsp:cNvPr id="0" name=""/>
        <dsp:cNvSpPr/>
      </dsp:nvSpPr>
      <dsp:spPr>
        <a:xfrm>
          <a:off x="2943" y="111803"/>
          <a:ext cx="1593465" cy="956079"/>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Alcoholic Beverages (See Policy and Procedures)</a:t>
          </a:r>
          <a:endParaRPr lang="en-US" sz="1400" kern="1200" dirty="0"/>
        </a:p>
      </dsp:txBody>
      <dsp:txXfrm>
        <a:off x="2943" y="111803"/>
        <a:ext cx="1593465" cy="956079"/>
      </dsp:txXfrm>
    </dsp:sp>
    <dsp:sp modelId="{ADED9AF1-38C1-451B-9C5C-D6DA63364907}">
      <dsp:nvSpPr>
        <dsp:cNvPr id="0" name=""/>
        <dsp:cNvSpPr/>
      </dsp:nvSpPr>
      <dsp:spPr>
        <a:xfrm>
          <a:off x="1755755" y="111803"/>
          <a:ext cx="1593465" cy="956079"/>
        </a:xfrm>
        <a:prstGeom prst="rect">
          <a:avLst/>
        </a:prstGeom>
        <a:gradFill rotWithShape="0">
          <a:gsLst>
            <a:gs pos="0">
              <a:schemeClr val="accent2">
                <a:shade val="80000"/>
                <a:hueOff val="-1888"/>
                <a:satOff val="-212"/>
                <a:lumOff val="1352"/>
                <a:alphaOff val="0"/>
                <a:shade val="51000"/>
                <a:satMod val="130000"/>
              </a:schemeClr>
            </a:gs>
            <a:gs pos="80000">
              <a:schemeClr val="accent2">
                <a:shade val="80000"/>
                <a:hueOff val="-1888"/>
                <a:satOff val="-212"/>
                <a:lumOff val="1352"/>
                <a:alphaOff val="0"/>
                <a:shade val="93000"/>
                <a:satMod val="130000"/>
              </a:schemeClr>
            </a:gs>
            <a:gs pos="100000">
              <a:schemeClr val="accent2">
                <a:shade val="80000"/>
                <a:hueOff val="-1888"/>
                <a:satOff val="-212"/>
                <a:lumOff val="13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Advertisement Programs and billboards</a:t>
          </a:r>
          <a:endParaRPr lang="en-US" sz="1400" kern="1200" dirty="0"/>
        </a:p>
      </dsp:txBody>
      <dsp:txXfrm>
        <a:off x="1755755" y="111803"/>
        <a:ext cx="1593465" cy="956079"/>
      </dsp:txXfrm>
    </dsp:sp>
    <dsp:sp modelId="{7C9203F2-29DC-4A67-BE83-92A03F7E811A}">
      <dsp:nvSpPr>
        <dsp:cNvPr id="0" name=""/>
        <dsp:cNvSpPr/>
      </dsp:nvSpPr>
      <dsp:spPr>
        <a:xfrm>
          <a:off x="3508567" y="111803"/>
          <a:ext cx="1593465" cy="956079"/>
        </a:xfrm>
        <a:prstGeom prst="rect">
          <a:avLst/>
        </a:prstGeom>
        <a:gradFill rotWithShape="0">
          <a:gsLst>
            <a:gs pos="0">
              <a:schemeClr val="accent2">
                <a:shade val="80000"/>
                <a:hueOff val="-3776"/>
                <a:satOff val="-424"/>
                <a:lumOff val="2703"/>
                <a:alphaOff val="0"/>
                <a:shade val="51000"/>
                <a:satMod val="130000"/>
              </a:schemeClr>
            </a:gs>
            <a:gs pos="80000">
              <a:schemeClr val="accent2">
                <a:shade val="80000"/>
                <a:hueOff val="-3776"/>
                <a:satOff val="-424"/>
                <a:lumOff val="2703"/>
                <a:alphaOff val="0"/>
                <a:shade val="93000"/>
                <a:satMod val="130000"/>
              </a:schemeClr>
            </a:gs>
            <a:gs pos="100000">
              <a:schemeClr val="accent2">
                <a:shade val="80000"/>
                <a:hueOff val="-3776"/>
                <a:satOff val="-424"/>
                <a:lumOff val="27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Award  Plaques</a:t>
          </a:r>
          <a:endParaRPr lang="en-US" sz="1400" kern="1200" dirty="0"/>
        </a:p>
      </dsp:txBody>
      <dsp:txXfrm>
        <a:off x="3508567" y="111803"/>
        <a:ext cx="1593465" cy="956079"/>
      </dsp:txXfrm>
    </dsp:sp>
    <dsp:sp modelId="{64E53BB2-5163-4D41-BAC5-78A87CD18BBB}">
      <dsp:nvSpPr>
        <dsp:cNvPr id="0" name=""/>
        <dsp:cNvSpPr/>
      </dsp:nvSpPr>
      <dsp:spPr>
        <a:xfrm>
          <a:off x="5261379" y="111803"/>
          <a:ext cx="1593465" cy="956079"/>
        </a:xfrm>
        <a:prstGeom prst="rect">
          <a:avLst/>
        </a:prstGeom>
        <a:gradFill rotWithShape="0">
          <a:gsLst>
            <a:gs pos="0">
              <a:schemeClr val="accent2">
                <a:shade val="80000"/>
                <a:hueOff val="-5664"/>
                <a:satOff val="-635"/>
                <a:lumOff val="4055"/>
                <a:alphaOff val="0"/>
                <a:shade val="51000"/>
                <a:satMod val="130000"/>
              </a:schemeClr>
            </a:gs>
            <a:gs pos="80000">
              <a:schemeClr val="accent2">
                <a:shade val="80000"/>
                <a:hueOff val="-5664"/>
                <a:satOff val="-635"/>
                <a:lumOff val="4055"/>
                <a:alphaOff val="0"/>
                <a:shade val="93000"/>
                <a:satMod val="130000"/>
              </a:schemeClr>
            </a:gs>
            <a:gs pos="100000">
              <a:schemeClr val="accent2">
                <a:shade val="80000"/>
                <a:hueOff val="-5664"/>
                <a:satOff val="-635"/>
                <a:lumOff val="40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Blood Donors</a:t>
          </a:r>
          <a:endParaRPr lang="en-US" sz="1400" kern="1200" dirty="0"/>
        </a:p>
      </dsp:txBody>
      <dsp:txXfrm>
        <a:off x="5261379" y="111803"/>
        <a:ext cx="1593465" cy="956079"/>
      </dsp:txXfrm>
    </dsp:sp>
    <dsp:sp modelId="{D19F7030-C173-4AF0-9FAD-952F2AD2681A}">
      <dsp:nvSpPr>
        <dsp:cNvPr id="0" name=""/>
        <dsp:cNvSpPr/>
      </dsp:nvSpPr>
      <dsp:spPr>
        <a:xfrm>
          <a:off x="7014191" y="111803"/>
          <a:ext cx="1593465" cy="956079"/>
        </a:xfrm>
        <a:prstGeom prst="rect">
          <a:avLst/>
        </a:prstGeom>
        <a:gradFill rotWithShape="0">
          <a:gsLst>
            <a:gs pos="0">
              <a:schemeClr val="accent2">
                <a:shade val="80000"/>
                <a:hueOff val="-7552"/>
                <a:satOff val="-847"/>
                <a:lumOff val="5406"/>
                <a:alphaOff val="0"/>
                <a:shade val="51000"/>
                <a:satMod val="130000"/>
              </a:schemeClr>
            </a:gs>
            <a:gs pos="80000">
              <a:schemeClr val="accent2">
                <a:shade val="80000"/>
                <a:hueOff val="-7552"/>
                <a:satOff val="-847"/>
                <a:lumOff val="5406"/>
                <a:alphaOff val="0"/>
                <a:shade val="93000"/>
                <a:satMod val="130000"/>
              </a:schemeClr>
            </a:gs>
            <a:gs pos="100000">
              <a:schemeClr val="accent2">
                <a:shade val="80000"/>
                <a:hueOff val="-7552"/>
                <a:satOff val="-847"/>
                <a:lumOff val="54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Books</a:t>
          </a:r>
          <a:endParaRPr lang="en-US" sz="1400" kern="1200" dirty="0"/>
        </a:p>
      </dsp:txBody>
      <dsp:txXfrm>
        <a:off x="7014191" y="111803"/>
        <a:ext cx="1593465" cy="956079"/>
      </dsp:txXfrm>
    </dsp:sp>
    <dsp:sp modelId="{60088E36-B1B0-44C6-B2B8-B5A1E299F283}">
      <dsp:nvSpPr>
        <dsp:cNvPr id="0" name=""/>
        <dsp:cNvSpPr/>
      </dsp:nvSpPr>
      <dsp:spPr>
        <a:xfrm>
          <a:off x="2943" y="1227228"/>
          <a:ext cx="1593465" cy="956079"/>
        </a:xfrm>
        <a:prstGeom prst="rect">
          <a:avLst/>
        </a:prstGeom>
        <a:gradFill rotWithShape="0">
          <a:gsLst>
            <a:gs pos="0">
              <a:schemeClr val="accent2">
                <a:shade val="80000"/>
                <a:hueOff val="-9440"/>
                <a:satOff val="-1059"/>
                <a:lumOff val="6758"/>
                <a:alphaOff val="0"/>
                <a:shade val="51000"/>
                <a:satMod val="130000"/>
              </a:schemeClr>
            </a:gs>
            <a:gs pos="80000">
              <a:schemeClr val="accent2">
                <a:shade val="80000"/>
                <a:hueOff val="-9440"/>
                <a:satOff val="-1059"/>
                <a:lumOff val="6758"/>
                <a:alphaOff val="0"/>
                <a:shade val="93000"/>
                <a:satMod val="130000"/>
              </a:schemeClr>
            </a:gs>
            <a:gs pos="100000">
              <a:schemeClr val="accent2">
                <a:shade val="80000"/>
                <a:hueOff val="-9440"/>
                <a:satOff val="-1059"/>
                <a:lumOff val="67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Computer Hardware (less than capital spending limit)</a:t>
          </a:r>
          <a:endParaRPr lang="en-US" sz="1400" kern="1200" dirty="0"/>
        </a:p>
      </dsp:txBody>
      <dsp:txXfrm>
        <a:off x="2943" y="1227228"/>
        <a:ext cx="1593465" cy="956079"/>
      </dsp:txXfrm>
    </dsp:sp>
    <dsp:sp modelId="{4C9C902A-A5BC-4C7F-8F4A-DCAB53920F50}">
      <dsp:nvSpPr>
        <dsp:cNvPr id="0" name=""/>
        <dsp:cNvSpPr/>
      </dsp:nvSpPr>
      <dsp:spPr>
        <a:xfrm>
          <a:off x="1755755" y="1227228"/>
          <a:ext cx="1593465" cy="956079"/>
        </a:xfrm>
        <a:prstGeom prst="rect">
          <a:avLst/>
        </a:prstGeom>
        <a:gradFill rotWithShape="0">
          <a:gsLst>
            <a:gs pos="0">
              <a:schemeClr val="accent2">
                <a:shade val="80000"/>
                <a:hueOff val="-11328"/>
                <a:satOff val="-1271"/>
                <a:lumOff val="8109"/>
                <a:alphaOff val="0"/>
                <a:shade val="51000"/>
                <a:satMod val="130000"/>
              </a:schemeClr>
            </a:gs>
            <a:gs pos="80000">
              <a:schemeClr val="accent2">
                <a:shade val="80000"/>
                <a:hueOff val="-11328"/>
                <a:satOff val="-1271"/>
                <a:lumOff val="8109"/>
                <a:alphaOff val="0"/>
                <a:shade val="93000"/>
                <a:satMod val="130000"/>
              </a:schemeClr>
            </a:gs>
            <a:gs pos="100000">
              <a:schemeClr val="accent2">
                <a:shade val="80000"/>
                <a:hueOff val="-11328"/>
                <a:satOff val="-1271"/>
                <a:lumOff val="81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Computer Programs and Licensing (less than capital spending limit)</a:t>
          </a:r>
          <a:endParaRPr lang="en-US" sz="1400" kern="1200" dirty="0"/>
        </a:p>
      </dsp:txBody>
      <dsp:txXfrm>
        <a:off x="1755755" y="1227228"/>
        <a:ext cx="1593465" cy="956079"/>
      </dsp:txXfrm>
    </dsp:sp>
    <dsp:sp modelId="{F0273242-2372-4E66-A6D5-4A635EA0954C}">
      <dsp:nvSpPr>
        <dsp:cNvPr id="0" name=""/>
        <dsp:cNvSpPr/>
      </dsp:nvSpPr>
      <dsp:spPr>
        <a:xfrm>
          <a:off x="3508567" y="1227228"/>
          <a:ext cx="1593465" cy="956079"/>
        </a:xfrm>
        <a:prstGeom prst="rect">
          <a:avLst/>
        </a:prstGeom>
        <a:gradFill rotWithShape="0">
          <a:gsLst>
            <a:gs pos="0">
              <a:schemeClr val="accent2">
                <a:shade val="80000"/>
                <a:hueOff val="-13216"/>
                <a:satOff val="-1483"/>
                <a:lumOff val="9461"/>
                <a:alphaOff val="0"/>
                <a:shade val="51000"/>
                <a:satMod val="130000"/>
              </a:schemeClr>
            </a:gs>
            <a:gs pos="80000">
              <a:schemeClr val="accent2">
                <a:shade val="80000"/>
                <a:hueOff val="-13216"/>
                <a:satOff val="-1483"/>
                <a:lumOff val="9461"/>
                <a:alphaOff val="0"/>
                <a:shade val="93000"/>
                <a:satMod val="130000"/>
              </a:schemeClr>
            </a:gs>
            <a:gs pos="100000">
              <a:schemeClr val="accent2">
                <a:shade val="80000"/>
                <a:hueOff val="-13216"/>
                <a:satOff val="-1483"/>
                <a:lumOff val="94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Employment Agency Temporary Services</a:t>
          </a:r>
          <a:endParaRPr lang="en-US" sz="1400" kern="1200" dirty="0"/>
        </a:p>
      </dsp:txBody>
      <dsp:txXfrm>
        <a:off x="3508567" y="1227228"/>
        <a:ext cx="1593465" cy="956079"/>
      </dsp:txXfrm>
    </dsp:sp>
    <dsp:sp modelId="{BCC4ADA5-9A5B-4A6C-A825-53A742920DA8}">
      <dsp:nvSpPr>
        <dsp:cNvPr id="0" name=""/>
        <dsp:cNvSpPr/>
      </dsp:nvSpPr>
      <dsp:spPr>
        <a:xfrm>
          <a:off x="5261379" y="1227228"/>
          <a:ext cx="1593465" cy="956079"/>
        </a:xfrm>
        <a:prstGeom prst="rect">
          <a:avLst/>
        </a:prstGeom>
        <a:gradFill rotWithShape="0">
          <a:gsLst>
            <a:gs pos="0">
              <a:schemeClr val="accent2">
                <a:shade val="80000"/>
                <a:hueOff val="-15104"/>
                <a:satOff val="-1694"/>
                <a:lumOff val="10813"/>
                <a:alphaOff val="0"/>
                <a:shade val="51000"/>
                <a:satMod val="130000"/>
              </a:schemeClr>
            </a:gs>
            <a:gs pos="80000">
              <a:schemeClr val="accent2">
                <a:shade val="80000"/>
                <a:hueOff val="-15104"/>
                <a:satOff val="-1694"/>
                <a:lumOff val="10813"/>
                <a:alphaOff val="0"/>
                <a:shade val="93000"/>
                <a:satMod val="130000"/>
              </a:schemeClr>
            </a:gs>
            <a:gs pos="100000">
              <a:schemeClr val="accent2">
                <a:shade val="80000"/>
                <a:hueOff val="-15104"/>
                <a:satOff val="-1694"/>
                <a:lumOff val="108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Equipment (One-time Rental/Payment ) </a:t>
          </a:r>
          <a:endParaRPr lang="en-US" sz="1400" kern="1200" dirty="0"/>
        </a:p>
      </dsp:txBody>
      <dsp:txXfrm>
        <a:off x="5261379" y="1227228"/>
        <a:ext cx="1593465" cy="956079"/>
      </dsp:txXfrm>
    </dsp:sp>
    <dsp:sp modelId="{978FDE37-05B0-443C-A9DD-D8AA59C0A1BC}">
      <dsp:nvSpPr>
        <dsp:cNvPr id="0" name=""/>
        <dsp:cNvSpPr/>
      </dsp:nvSpPr>
      <dsp:spPr>
        <a:xfrm>
          <a:off x="7014191" y="1227228"/>
          <a:ext cx="1593465" cy="956079"/>
        </a:xfrm>
        <a:prstGeom prst="rect">
          <a:avLst/>
        </a:prstGeom>
        <a:gradFill rotWithShape="0">
          <a:gsLst>
            <a:gs pos="0">
              <a:schemeClr val="accent2">
                <a:shade val="80000"/>
                <a:hueOff val="-16992"/>
                <a:satOff val="-1906"/>
                <a:lumOff val="12164"/>
                <a:alphaOff val="0"/>
                <a:shade val="51000"/>
                <a:satMod val="130000"/>
              </a:schemeClr>
            </a:gs>
            <a:gs pos="80000">
              <a:schemeClr val="accent2">
                <a:shade val="80000"/>
                <a:hueOff val="-16992"/>
                <a:satOff val="-1906"/>
                <a:lumOff val="12164"/>
                <a:alphaOff val="0"/>
                <a:shade val="93000"/>
                <a:satMod val="130000"/>
              </a:schemeClr>
            </a:gs>
            <a:gs pos="100000">
              <a:schemeClr val="accent2">
                <a:shade val="80000"/>
                <a:hueOff val="-16992"/>
                <a:satOff val="-1906"/>
                <a:lumOff val="121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Flowers</a:t>
          </a:r>
          <a:endParaRPr lang="en-US" sz="1400" kern="1200" dirty="0"/>
        </a:p>
      </dsp:txBody>
      <dsp:txXfrm>
        <a:off x="7014191" y="1227228"/>
        <a:ext cx="1593465" cy="956079"/>
      </dsp:txXfrm>
    </dsp:sp>
    <dsp:sp modelId="{ABD70601-D52F-4E87-AF5D-7C88530B8175}">
      <dsp:nvSpPr>
        <dsp:cNvPr id="0" name=""/>
        <dsp:cNvSpPr/>
      </dsp:nvSpPr>
      <dsp:spPr>
        <a:xfrm>
          <a:off x="2943" y="2342654"/>
          <a:ext cx="1593465" cy="956079"/>
        </a:xfrm>
        <a:prstGeom prst="rect">
          <a:avLst/>
        </a:prstGeom>
        <a:gradFill rotWithShape="0">
          <a:gsLst>
            <a:gs pos="0">
              <a:schemeClr val="accent2">
                <a:shade val="80000"/>
                <a:hueOff val="-18880"/>
                <a:satOff val="-2118"/>
                <a:lumOff val="13516"/>
                <a:alphaOff val="0"/>
                <a:shade val="51000"/>
                <a:satMod val="130000"/>
              </a:schemeClr>
            </a:gs>
            <a:gs pos="80000">
              <a:schemeClr val="accent2">
                <a:shade val="80000"/>
                <a:hueOff val="-18880"/>
                <a:satOff val="-2118"/>
                <a:lumOff val="13516"/>
                <a:alphaOff val="0"/>
                <a:shade val="93000"/>
                <a:satMod val="130000"/>
              </a:schemeClr>
            </a:gs>
            <a:gs pos="100000">
              <a:schemeClr val="accent2">
                <a:shade val="80000"/>
                <a:hueOff val="-18880"/>
                <a:satOff val="-2118"/>
                <a:lumOff val="135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Food for Business Meals, Office Functions and Recruitment</a:t>
          </a:r>
          <a:endParaRPr lang="en-US" sz="1400" kern="1200" dirty="0"/>
        </a:p>
      </dsp:txBody>
      <dsp:txXfrm>
        <a:off x="2943" y="2342654"/>
        <a:ext cx="1593465" cy="956079"/>
      </dsp:txXfrm>
    </dsp:sp>
    <dsp:sp modelId="{57B96A0E-16C4-43A5-9A27-7528601740B7}">
      <dsp:nvSpPr>
        <dsp:cNvPr id="0" name=""/>
        <dsp:cNvSpPr/>
      </dsp:nvSpPr>
      <dsp:spPr>
        <a:xfrm>
          <a:off x="1755755" y="2342654"/>
          <a:ext cx="1593465" cy="956079"/>
        </a:xfrm>
        <a:prstGeom prst="rect">
          <a:avLst/>
        </a:prstGeom>
        <a:gradFill rotWithShape="0">
          <a:gsLst>
            <a:gs pos="0">
              <a:schemeClr val="accent2">
                <a:shade val="80000"/>
                <a:hueOff val="-20768"/>
                <a:satOff val="-2330"/>
                <a:lumOff val="14867"/>
                <a:alphaOff val="0"/>
                <a:shade val="51000"/>
                <a:satMod val="130000"/>
              </a:schemeClr>
            </a:gs>
            <a:gs pos="80000">
              <a:schemeClr val="accent2">
                <a:shade val="80000"/>
                <a:hueOff val="-20768"/>
                <a:satOff val="-2330"/>
                <a:lumOff val="14867"/>
                <a:alphaOff val="0"/>
                <a:shade val="93000"/>
                <a:satMod val="130000"/>
              </a:schemeClr>
            </a:gs>
            <a:gs pos="100000">
              <a:schemeClr val="accent2">
                <a:shade val="80000"/>
                <a:hueOff val="-20768"/>
                <a:satOff val="-2330"/>
                <a:lumOff val="148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Freight</a:t>
          </a:r>
          <a:endParaRPr lang="en-US" sz="1400" kern="1200" dirty="0"/>
        </a:p>
      </dsp:txBody>
      <dsp:txXfrm>
        <a:off x="1755755" y="2342654"/>
        <a:ext cx="1593465" cy="956079"/>
      </dsp:txXfrm>
    </dsp:sp>
    <dsp:sp modelId="{9DA4FA4C-E540-45E5-8FBA-A46C0E1E0E62}">
      <dsp:nvSpPr>
        <dsp:cNvPr id="0" name=""/>
        <dsp:cNvSpPr/>
      </dsp:nvSpPr>
      <dsp:spPr>
        <a:xfrm>
          <a:off x="3508567" y="2342654"/>
          <a:ext cx="1593465" cy="956079"/>
        </a:xfrm>
        <a:prstGeom prst="rect">
          <a:avLst/>
        </a:prstGeom>
        <a:gradFill rotWithShape="0">
          <a:gsLst>
            <a:gs pos="0">
              <a:schemeClr val="accent2">
                <a:shade val="80000"/>
                <a:hueOff val="-22656"/>
                <a:satOff val="-2541"/>
                <a:lumOff val="16219"/>
                <a:alphaOff val="0"/>
                <a:shade val="51000"/>
                <a:satMod val="130000"/>
              </a:schemeClr>
            </a:gs>
            <a:gs pos="80000">
              <a:schemeClr val="accent2">
                <a:shade val="80000"/>
                <a:hueOff val="-22656"/>
                <a:satOff val="-2541"/>
                <a:lumOff val="16219"/>
                <a:alphaOff val="0"/>
                <a:shade val="93000"/>
                <a:satMod val="130000"/>
              </a:schemeClr>
            </a:gs>
            <a:gs pos="100000">
              <a:schemeClr val="accent2">
                <a:shade val="80000"/>
                <a:hueOff val="-22656"/>
                <a:satOff val="-2541"/>
                <a:lumOff val="16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Insurable  Equipment ($1000-$4999)</a:t>
          </a:r>
          <a:endParaRPr lang="en-US" sz="1400" kern="1200" dirty="0"/>
        </a:p>
      </dsp:txBody>
      <dsp:txXfrm>
        <a:off x="3508567" y="2342654"/>
        <a:ext cx="1593465" cy="956079"/>
      </dsp:txXfrm>
    </dsp:sp>
    <dsp:sp modelId="{8CFCD66D-517B-4A57-936B-FC7F13DC794C}">
      <dsp:nvSpPr>
        <dsp:cNvPr id="0" name=""/>
        <dsp:cNvSpPr/>
      </dsp:nvSpPr>
      <dsp:spPr>
        <a:xfrm>
          <a:off x="5261379" y="2342654"/>
          <a:ext cx="1593465" cy="956079"/>
        </a:xfrm>
        <a:prstGeom prst="rect">
          <a:avLst/>
        </a:prstGeom>
        <a:gradFill rotWithShape="0">
          <a:gsLst>
            <a:gs pos="0">
              <a:schemeClr val="accent2">
                <a:shade val="80000"/>
                <a:hueOff val="-24544"/>
                <a:satOff val="-2753"/>
                <a:lumOff val="17571"/>
                <a:alphaOff val="0"/>
                <a:shade val="51000"/>
                <a:satMod val="130000"/>
              </a:schemeClr>
            </a:gs>
            <a:gs pos="80000">
              <a:schemeClr val="accent2">
                <a:shade val="80000"/>
                <a:hueOff val="-24544"/>
                <a:satOff val="-2753"/>
                <a:lumOff val="17571"/>
                <a:alphaOff val="0"/>
                <a:shade val="93000"/>
                <a:satMod val="130000"/>
              </a:schemeClr>
            </a:gs>
            <a:gs pos="100000">
              <a:schemeClr val="accent2">
                <a:shade val="80000"/>
                <a:hueOff val="-24544"/>
                <a:satOff val="-2753"/>
                <a:lumOff val="175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Lab/Office Supplies</a:t>
          </a:r>
          <a:endParaRPr lang="en-US" sz="1400" kern="1200" dirty="0"/>
        </a:p>
      </dsp:txBody>
      <dsp:txXfrm>
        <a:off x="5261379" y="2342654"/>
        <a:ext cx="1593465" cy="956079"/>
      </dsp:txXfrm>
    </dsp:sp>
    <dsp:sp modelId="{8B3EBCCE-CA3E-4928-8075-C59E9B3A8484}">
      <dsp:nvSpPr>
        <dsp:cNvPr id="0" name=""/>
        <dsp:cNvSpPr/>
      </dsp:nvSpPr>
      <dsp:spPr>
        <a:xfrm>
          <a:off x="7014191" y="2342654"/>
          <a:ext cx="1593465" cy="956079"/>
        </a:xfrm>
        <a:prstGeom prst="rect">
          <a:avLst/>
        </a:prstGeom>
        <a:gradFill rotWithShape="0">
          <a:gsLst>
            <a:gs pos="0">
              <a:schemeClr val="accent2">
                <a:shade val="80000"/>
                <a:hueOff val="-26432"/>
                <a:satOff val="-2965"/>
                <a:lumOff val="18922"/>
                <a:alphaOff val="0"/>
                <a:shade val="51000"/>
                <a:satMod val="130000"/>
              </a:schemeClr>
            </a:gs>
            <a:gs pos="80000">
              <a:schemeClr val="accent2">
                <a:shade val="80000"/>
                <a:hueOff val="-26432"/>
                <a:satOff val="-2965"/>
                <a:lumOff val="18922"/>
                <a:alphaOff val="0"/>
                <a:shade val="93000"/>
                <a:satMod val="130000"/>
              </a:schemeClr>
            </a:gs>
            <a:gs pos="100000">
              <a:schemeClr val="accent2">
                <a:shade val="80000"/>
                <a:hueOff val="-26432"/>
                <a:satOff val="-2965"/>
                <a:lumOff val="189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Maintenance Agreements</a:t>
          </a:r>
          <a:endParaRPr lang="en-US" sz="1400" kern="1200" dirty="0"/>
        </a:p>
      </dsp:txBody>
      <dsp:txXfrm>
        <a:off x="7014191" y="2342654"/>
        <a:ext cx="1593465" cy="956079"/>
      </dsp:txXfrm>
    </dsp:sp>
    <dsp:sp modelId="{50FC1172-A573-43DA-963E-BB51A9F45BCD}">
      <dsp:nvSpPr>
        <dsp:cNvPr id="0" name=""/>
        <dsp:cNvSpPr/>
      </dsp:nvSpPr>
      <dsp:spPr>
        <a:xfrm>
          <a:off x="2943" y="3458080"/>
          <a:ext cx="1593465" cy="956079"/>
        </a:xfrm>
        <a:prstGeom prst="rect">
          <a:avLst/>
        </a:prstGeom>
        <a:gradFill rotWithShape="0">
          <a:gsLst>
            <a:gs pos="0">
              <a:schemeClr val="accent2">
                <a:shade val="80000"/>
                <a:hueOff val="-28320"/>
                <a:satOff val="-3177"/>
                <a:lumOff val="20274"/>
                <a:alphaOff val="0"/>
                <a:shade val="51000"/>
                <a:satMod val="130000"/>
              </a:schemeClr>
            </a:gs>
            <a:gs pos="80000">
              <a:schemeClr val="accent2">
                <a:shade val="80000"/>
                <a:hueOff val="-28320"/>
                <a:satOff val="-3177"/>
                <a:lumOff val="20274"/>
                <a:alphaOff val="0"/>
                <a:shade val="93000"/>
                <a:satMod val="130000"/>
              </a:schemeClr>
            </a:gs>
            <a:gs pos="100000">
              <a:schemeClr val="accent2">
                <a:shade val="80000"/>
                <a:hueOff val="-28320"/>
                <a:satOff val="-3177"/>
                <a:lumOff val="20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Medical Services</a:t>
          </a:r>
          <a:endParaRPr lang="en-US" sz="1400" kern="1200" dirty="0"/>
        </a:p>
      </dsp:txBody>
      <dsp:txXfrm>
        <a:off x="2943" y="3458080"/>
        <a:ext cx="1593465" cy="956079"/>
      </dsp:txXfrm>
    </dsp:sp>
    <dsp:sp modelId="{0EE6A56A-AFB7-44C3-9BB6-C73CE3618E2E}">
      <dsp:nvSpPr>
        <dsp:cNvPr id="0" name=""/>
        <dsp:cNvSpPr/>
      </dsp:nvSpPr>
      <dsp:spPr>
        <a:xfrm>
          <a:off x="1755755" y="3458080"/>
          <a:ext cx="1593465" cy="956079"/>
        </a:xfrm>
        <a:prstGeom prst="rect">
          <a:avLst/>
        </a:prstGeom>
        <a:gradFill rotWithShape="0">
          <a:gsLst>
            <a:gs pos="0">
              <a:schemeClr val="accent2">
                <a:shade val="80000"/>
                <a:hueOff val="-30208"/>
                <a:satOff val="-3389"/>
                <a:lumOff val="21625"/>
                <a:alphaOff val="0"/>
                <a:shade val="51000"/>
                <a:satMod val="130000"/>
              </a:schemeClr>
            </a:gs>
            <a:gs pos="80000">
              <a:schemeClr val="accent2">
                <a:shade val="80000"/>
                <a:hueOff val="-30208"/>
                <a:satOff val="-3389"/>
                <a:lumOff val="21625"/>
                <a:alphaOff val="0"/>
                <a:shade val="93000"/>
                <a:satMod val="130000"/>
              </a:schemeClr>
            </a:gs>
            <a:gs pos="100000">
              <a:schemeClr val="accent2">
                <a:shade val="80000"/>
                <a:hueOff val="-30208"/>
                <a:satOff val="-3389"/>
                <a:lumOff val="216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Printing &amp; Copying or Photographic Slide Reproduction</a:t>
          </a:r>
          <a:endParaRPr lang="en-US" sz="1400" kern="1200" dirty="0"/>
        </a:p>
      </dsp:txBody>
      <dsp:txXfrm>
        <a:off x="1755755" y="3458080"/>
        <a:ext cx="1593465" cy="956079"/>
      </dsp:txXfrm>
    </dsp:sp>
    <dsp:sp modelId="{68166CF7-0B53-4540-AE43-2FBEC4DD8ADC}">
      <dsp:nvSpPr>
        <dsp:cNvPr id="0" name=""/>
        <dsp:cNvSpPr/>
      </dsp:nvSpPr>
      <dsp:spPr>
        <a:xfrm>
          <a:off x="3508567" y="3458080"/>
          <a:ext cx="1593465" cy="956079"/>
        </a:xfrm>
        <a:prstGeom prst="rect">
          <a:avLst/>
        </a:prstGeom>
        <a:gradFill rotWithShape="0">
          <a:gsLst>
            <a:gs pos="0">
              <a:schemeClr val="accent2">
                <a:shade val="80000"/>
                <a:hueOff val="-32096"/>
                <a:satOff val="-3600"/>
                <a:lumOff val="22977"/>
                <a:alphaOff val="0"/>
                <a:shade val="51000"/>
                <a:satMod val="130000"/>
              </a:schemeClr>
            </a:gs>
            <a:gs pos="80000">
              <a:schemeClr val="accent2">
                <a:shade val="80000"/>
                <a:hueOff val="-32096"/>
                <a:satOff val="-3600"/>
                <a:lumOff val="22977"/>
                <a:alphaOff val="0"/>
                <a:shade val="93000"/>
                <a:satMod val="130000"/>
              </a:schemeClr>
            </a:gs>
            <a:gs pos="100000">
              <a:schemeClr val="accent2">
                <a:shade val="80000"/>
                <a:hueOff val="-32096"/>
                <a:satOff val="-3600"/>
                <a:lumOff val="229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Restaurants (Banquets and Catering)</a:t>
          </a:r>
          <a:endParaRPr lang="en-US" sz="1400" kern="1200" dirty="0"/>
        </a:p>
      </dsp:txBody>
      <dsp:txXfrm>
        <a:off x="3508567" y="3458080"/>
        <a:ext cx="1593465" cy="956079"/>
      </dsp:txXfrm>
    </dsp:sp>
    <dsp:sp modelId="{EBA9C1CA-67E0-48ED-A345-C9079ECEEF16}">
      <dsp:nvSpPr>
        <dsp:cNvPr id="0" name=""/>
        <dsp:cNvSpPr/>
      </dsp:nvSpPr>
      <dsp:spPr>
        <a:xfrm>
          <a:off x="5261379" y="3458080"/>
          <a:ext cx="1593465" cy="956079"/>
        </a:xfrm>
        <a:prstGeom prst="rect">
          <a:avLst/>
        </a:prstGeom>
        <a:gradFill rotWithShape="0">
          <a:gsLst>
            <a:gs pos="0">
              <a:schemeClr val="accent2">
                <a:shade val="80000"/>
                <a:hueOff val="-33984"/>
                <a:satOff val="-3812"/>
                <a:lumOff val="24328"/>
                <a:alphaOff val="0"/>
                <a:shade val="51000"/>
                <a:satMod val="130000"/>
              </a:schemeClr>
            </a:gs>
            <a:gs pos="80000">
              <a:schemeClr val="accent2">
                <a:shade val="80000"/>
                <a:hueOff val="-33984"/>
                <a:satOff val="-3812"/>
                <a:lumOff val="24328"/>
                <a:alphaOff val="0"/>
                <a:shade val="93000"/>
                <a:satMod val="130000"/>
              </a:schemeClr>
            </a:gs>
            <a:gs pos="100000">
              <a:schemeClr val="accent2">
                <a:shade val="80000"/>
                <a:hueOff val="-33984"/>
                <a:satOff val="-3812"/>
                <a:lumOff val="243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Services such as Repairs (custodial and plant maintenance)</a:t>
          </a:r>
          <a:endParaRPr lang="en-US" sz="1400" kern="1200" dirty="0"/>
        </a:p>
      </dsp:txBody>
      <dsp:txXfrm>
        <a:off x="5261379" y="3458080"/>
        <a:ext cx="1593465" cy="956079"/>
      </dsp:txXfrm>
    </dsp:sp>
    <dsp:sp modelId="{A6AFB946-B642-461D-BC99-DF7E65F62F29}">
      <dsp:nvSpPr>
        <dsp:cNvPr id="0" name=""/>
        <dsp:cNvSpPr/>
      </dsp:nvSpPr>
      <dsp:spPr>
        <a:xfrm>
          <a:off x="7014191" y="3458080"/>
          <a:ext cx="1593465" cy="956079"/>
        </a:xfrm>
        <a:prstGeom prst="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Vehicle Rentals</a:t>
          </a:r>
          <a:endParaRPr lang="en-US" sz="1400" b="1" kern="1200" dirty="0"/>
        </a:p>
      </dsp:txBody>
      <dsp:txXfrm>
        <a:off x="7014191" y="3458080"/>
        <a:ext cx="1593465" cy="95607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A30BEB-168F-4C10-84E5-716FC2F066F3}">
      <dsp:nvSpPr>
        <dsp:cNvPr id="0" name=""/>
        <dsp:cNvSpPr/>
      </dsp:nvSpPr>
      <dsp:spPr>
        <a:xfrm>
          <a:off x="0" y="579621"/>
          <a:ext cx="7848600" cy="6364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To obtain blank Limited Purchase Orders, you must complete a written LPO agreement. Click </a:t>
          </a:r>
          <a:r>
            <a:rPr lang="en-US" sz="1600" kern="1200" dirty="0" smtClean="0">
              <a:hlinkClick xmlns:r="http://schemas.openxmlformats.org/officeDocument/2006/relationships" r:id="rId1"/>
            </a:rPr>
            <a:t>here</a:t>
          </a:r>
          <a:r>
            <a:rPr lang="en-US" sz="1600" kern="1200" dirty="0" smtClean="0"/>
            <a:t> to open a .pdf copy of the form.  It is also available on the </a:t>
          </a:r>
          <a:r>
            <a:rPr lang="en-US" sz="1600" kern="1200" dirty="0" smtClean="0">
              <a:hlinkClick xmlns:r="http://schemas.openxmlformats.org/officeDocument/2006/relationships" r:id="rId2"/>
            </a:rPr>
            <a:t>Accounts Payable website</a:t>
          </a:r>
          <a:r>
            <a:rPr lang="en-US" sz="1600" kern="1200" dirty="0" smtClean="0"/>
            <a:t>.</a:t>
          </a:r>
          <a:endParaRPr lang="en-US" sz="1600" kern="1200" dirty="0"/>
        </a:p>
      </dsp:txBody>
      <dsp:txXfrm>
        <a:off x="0" y="579621"/>
        <a:ext cx="7848600" cy="636480"/>
      </dsp:txXfrm>
    </dsp:sp>
    <dsp:sp modelId="{0D6AD9D3-A436-45CD-A2DE-1B72DC8CD568}">
      <dsp:nvSpPr>
        <dsp:cNvPr id="0" name=""/>
        <dsp:cNvSpPr/>
      </dsp:nvSpPr>
      <dsp:spPr>
        <a:xfrm>
          <a:off x="0" y="1262181"/>
          <a:ext cx="7848600" cy="6364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Limited Purchase Order forms can be picked up in Accounts Payable but cannot be sent through </a:t>
          </a:r>
          <a:r>
            <a:rPr lang="en-US" sz="1600" kern="1200" dirty="0" smtClean="0"/>
            <a:t>Campus Mail or USPS mail</a:t>
          </a:r>
          <a:r>
            <a:rPr lang="en-US" sz="1600" kern="1200" dirty="0" smtClean="0"/>
            <a:t>.</a:t>
          </a:r>
          <a:endParaRPr lang="en-US" sz="1600" kern="1200" dirty="0"/>
        </a:p>
      </dsp:txBody>
      <dsp:txXfrm>
        <a:off x="0" y="1262181"/>
        <a:ext cx="7848600" cy="636480"/>
      </dsp:txXfrm>
    </dsp:sp>
    <dsp:sp modelId="{B762302D-5E98-4080-8971-0434C21301FB}">
      <dsp:nvSpPr>
        <dsp:cNvPr id="0" name=""/>
        <dsp:cNvSpPr/>
      </dsp:nvSpPr>
      <dsp:spPr>
        <a:xfrm>
          <a:off x="0" y="1944741"/>
          <a:ext cx="7848600" cy="6364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The LPO custodian </a:t>
          </a:r>
          <a:r>
            <a:rPr lang="en-US" sz="1600" kern="1200" dirty="0" smtClean="0"/>
            <a:t>and </a:t>
          </a:r>
          <a:r>
            <a:rPr lang="en-US" sz="1600" kern="1200" dirty="0" smtClean="0"/>
            <a:t>an authorized signatory must sign the agreement </a:t>
          </a:r>
          <a:r>
            <a:rPr lang="en-US" sz="1600" kern="1200" dirty="0" smtClean="0"/>
            <a:t>and </a:t>
          </a:r>
          <a:r>
            <a:rPr lang="en-US" sz="1600" kern="1200" dirty="0" smtClean="0"/>
            <a:t>be on the Signature Card records in both Accounts Payable </a:t>
          </a:r>
          <a:r>
            <a:rPr lang="en-US" sz="1600" kern="1200" dirty="0" smtClean="0"/>
            <a:t>and </a:t>
          </a:r>
          <a:r>
            <a:rPr lang="en-US" sz="1600" kern="1200" dirty="0" smtClean="0"/>
            <a:t>Purchasing.</a:t>
          </a:r>
          <a:endParaRPr lang="en-US" sz="1600" kern="1200" dirty="0"/>
        </a:p>
      </dsp:txBody>
      <dsp:txXfrm>
        <a:off x="0" y="1944741"/>
        <a:ext cx="7848600" cy="636480"/>
      </dsp:txXfrm>
    </dsp:sp>
    <dsp:sp modelId="{829D9715-2337-4BCF-81C4-071DCBA221D9}">
      <dsp:nvSpPr>
        <dsp:cNvPr id="0" name=""/>
        <dsp:cNvSpPr/>
      </dsp:nvSpPr>
      <dsp:spPr>
        <a:xfrm>
          <a:off x="0" y="2627301"/>
          <a:ext cx="7848600" cy="6364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The person who picks up the blank forms does not have to be the authorized signatory or the LPO </a:t>
          </a:r>
          <a:r>
            <a:rPr lang="en-US" sz="1600" kern="1200" dirty="0" smtClean="0"/>
            <a:t>custodian, but they </a:t>
          </a:r>
          <a:r>
            <a:rPr lang="en-US" sz="1600" kern="1200" dirty="0" smtClean="0"/>
            <a:t>must have a </a:t>
          </a:r>
          <a:r>
            <a:rPr lang="en-US" sz="1600" kern="1200" dirty="0" smtClean="0"/>
            <a:t>valid University </a:t>
          </a:r>
          <a:r>
            <a:rPr lang="en-US" sz="1600" kern="1200" dirty="0" smtClean="0"/>
            <a:t>ID. </a:t>
          </a:r>
          <a:endParaRPr lang="en-US" sz="1600" kern="1200" dirty="0"/>
        </a:p>
      </dsp:txBody>
      <dsp:txXfrm>
        <a:off x="0" y="2627301"/>
        <a:ext cx="7848600" cy="636480"/>
      </dsp:txXfrm>
    </dsp:sp>
    <dsp:sp modelId="{679B2042-F1E7-486F-9146-E8450D47485B}">
      <dsp:nvSpPr>
        <dsp:cNvPr id="0" name=""/>
        <dsp:cNvSpPr/>
      </dsp:nvSpPr>
      <dsp:spPr>
        <a:xfrm>
          <a:off x="0" y="3309861"/>
          <a:ext cx="7848600" cy="6364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Each request for </a:t>
          </a:r>
          <a:r>
            <a:rPr lang="en-US" sz="1600" kern="1200" dirty="0" smtClean="0"/>
            <a:t>LPO’s </a:t>
          </a:r>
          <a:r>
            <a:rPr lang="en-US" sz="1600" kern="1200" dirty="0" smtClean="0"/>
            <a:t>must be on an original form and include the appropriate original signatures. </a:t>
          </a:r>
          <a:endParaRPr lang="en-US" sz="1600" kern="1200" dirty="0"/>
        </a:p>
      </dsp:txBody>
      <dsp:txXfrm>
        <a:off x="0" y="3309861"/>
        <a:ext cx="7848600" cy="6364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B6E835-5D29-4DE0-A1ED-89D14E0D68ED}">
      <dsp:nvSpPr>
        <dsp:cNvPr id="0" name=""/>
        <dsp:cNvSpPr/>
      </dsp:nvSpPr>
      <dsp:spPr>
        <a:xfrm>
          <a:off x="0" y="123112"/>
          <a:ext cx="4572000" cy="355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1:</a:t>
          </a:r>
          <a:endParaRPr lang="en-US" sz="1400" kern="1200" dirty="0"/>
        </a:p>
      </dsp:txBody>
      <dsp:txXfrm>
        <a:off x="0" y="123112"/>
        <a:ext cx="4572000" cy="355680"/>
      </dsp:txXfrm>
    </dsp:sp>
    <dsp:sp modelId="{54021D24-AF95-4DF7-BB4B-36164AA8D249}">
      <dsp:nvSpPr>
        <dsp:cNvPr id="0" name=""/>
        <dsp:cNvSpPr/>
      </dsp:nvSpPr>
      <dsp:spPr>
        <a:xfrm>
          <a:off x="0" y="478792"/>
          <a:ext cx="4572000"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dirty="0" smtClean="0"/>
            <a:t>Fill in:</a:t>
          </a:r>
          <a:endParaRPr lang="en-US" sz="1500" kern="1200" dirty="0"/>
        </a:p>
        <a:p>
          <a:pPr marL="228600" lvl="2" indent="-114300" algn="l" defTabSz="666750" rtl="0">
            <a:lnSpc>
              <a:spcPct val="90000"/>
            </a:lnSpc>
            <a:spcBef>
              <a:spcPct val="0"/>
            </a:spcBef>
            <a:spcAft>
              <a:spcPct val="20000"/>
            </a:spcAft>
            <a:buChar char="••"/>
          </a:pPr>
          <a:r>
            <a:rPr lang="en-US" sz="1500" b="1" kern="1200" dirty="0" smtClean="0"/>
            <a:t>Dept. name &amp; phone</a:t>
          </a:r>
          <a:endParaRPr lang="en-US" sz="1500" kern="1200" dirty="0"/>
        </a:p>
        <a:p>
          <a:pPr marL="228600" lvl="2" indent="-114300" algn="l" defTabSz="666750" rtl="0">
            <a:lnSpc>
              <a:spcPct val="90000"/>
            </a:lnSpc>
            <a:spcBef>
              <a:spcPct val="0"/>
            </a:spcBef>
            <a:spcAft>
              <a:spcPct val="20000"/>
            </a:spcAft>
            <a:buChar char="••"/>
          </a:pPr>
          <a:r>
            <a:rPr lang="en-US" sz="1500" b="1" kern="1200" dirty="0" smtClean="0"/>
            <a:t>Campus address</a:t>
          </a:r>
          <a:endParaRPr lang="en-US" sz="1500" kern="1200" dirty="0"/>
        </a:p>
        <a:p>
          <a:pPr marL="228600" lvl="2" indent="-114300" algn="l" defTabSz="666750" rtl="0">
            <a:lnSpc>
              <a:spcPct val="90000"/>
            </a:lnSpc>
            <a:spcBef>
              <a:spcPct val="0"/>
            </a:spcBef>
            <a:spcAft>
              <a:spcPct val="20000"/>
            </a:spcAft>
            <a:buChar char="••"/>
          </a:pPr>
          <a:r>
            <a:rPr lang="en-US" sz="1500" b="1" kern="1200" dirty="0" smtClean="0"/>
            <a:t>Delivery code* (the receiving department uses this code for delivering items they receive with your LPO number on the packaging slip)</a:t>
          </a:r>
          <a:endParaRPr lang="en-US" sz="1500" kern="1200" dirty="0"/>
        </a:p>
      </dsp:txBody>
      <dsp:txXfrm>
        <a:off x="0" y="478792"/>
        <a:ext cx="4572000" cy="1455210"/>
      </dsp:txXfrm>
    </dsp:sp>
    <dsp:sp modelId="{E660F47F-703F-4D02-8889-DEB8C2E3F57C}">
      <dsp:nvSpPr>
        <dsp:cNvPr id="0" name=""/>
        <dsp:cNvSpPr/>
      </dsp:nvSpPr>
      <dsp:spPr>
        <a:xfrm>
          <a:off x="0" y="1934002"/>
          <a:ext cx="4572000" cy="3556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2: LPO Custodian</a:t>
          </a:r>
          <a:endParaRPr lang="en-US" sz="1400" kern="1200" dirty="0"/>
        </a:p>
      </dsp:txBody>
      <dsp:txXfrm>
        <a:off x="0" y="1934002"/>
        <a:ext cx="4572000" cy="355680"/>
      </dsp:txXfrm>
    </dsp:sp>
    <dsp:sp modelId="{76F342AD-B264-440B-91DA-265AC65B6314}">
      <dsp:nvSpPr>
        <dsp:cNvPr id="0" name=""/>
        <dsp:cNvSpPr/>
      </dsp:nvSpPr>
      <dsp:spPr>
        <a:xfrm>
          <a:off x="0" y="2289682"/>
          <a:ext cx="45720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dirty="0" smtClean="0"/>
            <a:t>Fill in:</a:t>
          </a:r>
          <a:endParaRPr lang="en-US" sz="1500" kern="1200" dirty="0"/>
        </a:p>
        <a:p>
          <a:pPr marL="228600" lvl="2" indent="-114300" algn="l" defTabSz="666750" rtl="0">
            <a:lnSpc>
              <a:spcPct val="90000"/>
            </a:lnSpc>
            <a:spcBef>
              <a:spcPct val="0"/>
            </a:spcBef>
            <a:spcAft>
              <a:spcPct val="20000"/>
            </a:spcAft>
            <a:buChar char="••"/>
          </a:pPr>
          <a:r>
            <a:rPr lang="en-US" sz="1500" b="1" kern="1200" dirty="0" smtClean="0"/>
            <a:t>Name &amp; University ID#</a:t>
          </a:r>
          <a:endParaRPr lang="en-US" sz="1500" kern="1200" dirty="0"/>
        </a:p>
        <a:p>
          <a:pPr marL="228600" lvl="2" indent="-114300" algn="l" defTabSz="666750" rtl="0">
            <a:lnSpc>
              <a:spcPct val="90000"/>
            </a:lnSpc>
            <a:spcBef>
              <a:spcPct val="0"/>
            </a:spcBef>
            <a:spcAft>
              <a:spcPct val="20000"/>
            </a:spcAft>
            <a:buChar char="••"/>
          </a:pPr>
          <a:r>
            <a:rPr lang="en-US" sz="1500" b="1" kern="1200" dirty="0" smtClean="0"/>
            <a:t>Phone &amp; Email address</a:t>
          </a:r>
          <a:endParaRPr lang="en-US" sz="1500" kern="1200" dirty="0"/>
        </a:p>
      </dsp:txBody>
      <dsp:txXfrm>
        <a:off x="0" y="2289682"/>
        <a:ext cx="4572000" cy="786599"/>
      </dsp:txXfrm>
    </dsp:sp>
    <dsp:sp modelId="{A013FBDA-037F-4CEA-9105-550A4B78EAB9}">
      <dsp:nvSpPr>
        <dsp:cNvPr id="0" name=""/>
        <dsp:cNvSpPr/>
      </dsp:nvSpPr>
      <dsp:spPr>
        <a:xfrm>
          <a:off x="0" y="3076282"/>
          <a:ext cx="4572000" cy="3556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3: Authorized Signatory</a:t>
          </a:r>
          <a:endParaRPr lang="en-US" sz="1400" kern="1200" dirty="0"/>
        </a:p>
      </dsp:txBody>
      <dsp:txXfrm>
        <a:off x="0" y="3076282"/>
        <a:ext cx="4572000" cy="355680"/>
      </dsp:txXfrm>
    </dsp:sp>
    <dsp:sp modelId="{90CDAD2B-37C1-4A01-A6B7-6D22D4167B89}">
      <dsp:nvSpPr>
        <dsp:cNvPr id="0" name=""/>
        <dsp:cNvSpPr/>
      </dsp:nvSpPr>
      <dsp:spPr>
        <a:xfrm>
          <a:off x="0" y="3431962"/>
          <a:ext cx="457200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dirty="0" smtClean="0"/>
            <a:t>Fill in:</a:t>
          </a:r>
          <a:endParaRPr lang="en-US" sz="1500" kern="1200" dirty="0"/>
        </a:p>
        <a:p>
          <a:pPr marL="228600" lvl="2" indent="-114300" algn="l" defTabSz="666750" rtl="0">
            <a:lnSpc>
              <a:spcPct val="90000"/>
            </a:lnSpc>
            <a:spcBef>
              <a:spcPct val="0"/>
            </a:spcBef>
            <a:spcAft>
              <a:spcPct val="20000"/>
            </a:spcAft>
            <a:buChar char="••"/>
          </a:pPr>
          <a:r>
            <a:rPr lang="en-US" sz="1500" b="1" kern="1200" dirty="0" smtClean="0"/>
            <a:t>Default chartfield</a:t>
          </a:r>
          <a:endParaRPr lang="en-US" sz="1500" kern="1200" dirty="0"/>
        </a:p>
        <a:p>
          <a:pPr marL="228600" lvl="2" indent="-114300" algn="l" defTabSz="666750" rtl="0">
            <a:lnSpc>
              <a:spcPct val="90000"/>
            </a:lnSpc>
            <a:spcBef>
              <a:spcPct val="0"/>
            </a:spcBef>
            <a:spcAft>
              <a:spcPct val="20000"/>
            </a:spcAft>
            <a:buChar char="••"/>
          </a:pPr>
          <a:r>
            <a:rPr lang="en-US" sz="1500" b="1" kern="1200" dirty="0" smtClean="0"/>
            <a:t>Signatory name &amp; signature</a:t>
          </a:r>
          <a:endParaRPr lang="en-US" sz="1500" kern="1200" dirty="0"/>
        </a:p>
        <a:p>
          <a:pPr marL="228600" lvl="2" indent="-114300" algn="l" defTabSz="666750" rtl="0">
            <a:lnSpc>
              <a:spcPct val="90000"/>
            </a:lnSpc>
            <a:spcBef>
              <a:spcPct val="0"/>
            </a:spcBef>
            <a:spcAft>
              <a:spcPct val="20000"/>
            </a:spcAft>
            <a:buChar char="••"/>
          </a:pPr>
          <a:r>
            <a:rPr lang="en-US" sz="1500" b="1" kern="1200" dirty="0" smtClean="0"/>
            <a:t>Email address</a:t>
          </a:r>
          <a:endParaRPr lang="en-US" sz="1500" kern="1200" dirty="0"/>
        </a:p>
      </dsp:txBody>
      <dsp:txXfrm>
        <a:off x="0" y="3431962"/>
        <a:ext cx="4572000" cy="1042245"/>
      </dsp:txXfrm>
    </dsp:sp>
    <dsp:sp modelId="{EF0242E8-87AE-4887-BBDB-03806B3B6FF8}">
      <dsp:nvSpPr>
        <dsp:cNvPr id="0" name=""/>
        <dsp:cNvSpPr/>
      </dsp:nvSpPr>
      <dsp:spPr>
        <a:xfrm>
          <a:off x="0" y="4474207"/>
          <a:ext cx="4572000" cy="3556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Section 4: AP USE ONLY</a:t>
          </a:r>
          <a:endParaRPr lang="en-US" sz="1400" b="1" kern="1200" dirty="0"/>
        </a:p>
      </dsp:txBody>
      <dsp:txXfrm>
        <a:off x="0" y="4474207"/>
        <a:ext cx="4572000" cy="355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60FB1-25ED-4F70-9D3E-A75991970B7C}" type="datetimeFigureOut">
              <a:rPr lang="en-US" smtClean="0"/>
              <a:pPr/>
              <a:t>12/2/2009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48EF6-25A8-47A0-98F0-F1521575EC2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48EF6-25A8-47A0-98F0-F1521575EC20}"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sz="4800"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b="1" cap="none" spc="0">
                <a:ln w="50800"/>
                <a:solidFill>
                  <a:schemeClr val="tx1">
                    <a:lumMod val="75000"/>
                    <a:lumOff val="2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sz="1200" b="1">
                <a:solidFill>
                  <a:srgbClr val="C00000"/>
                </a:solidFill>
              </a:defRPr>
            </a:lvl1pPr>
          </a:lstStyle>
          <a:p>
            <a:r>
              <a:rPr lang="en-US" dirty="0" smtClean="0"/>
              <a:t>Accounts Payable Department</a:t>
            </a:r>
            <a:endParaRPr lang="en-US" dirty="0"/>
          </a:p>
        </p:txBody>
      </p:sp>
      <p:pic>
        <p:nvPicPr>
          <p:cNvPr id="1027"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sz="4800"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b="1" cap="none" spc="0">
                <a:ln w="5080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chemeClr val="tx1"/>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sz="1200" b="1">
                <a:solidFill>
                  <a:schemeClr val="tx1"/>
                </a:solidFill>
              </a:defRPr>
            </a:lvl1pPr>
          </a:lstStyle>
          <a:p>
            <a:r>
              <a:rPr lang="en-US" smtClean="0"/>
              <a:t>Accounts Payable Department</a:t>
            </a:r>
            <a:endParaRPr lang="en-US" dirty="0"/>
          </a:p>
        </p:txBody>
      </p:sp>
      <p:pic>
        <p:nvPicPr>
          <p:cNvPr id="1027"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7" name="Picture 2"/>
          <p:cNvPicPr>
            <a:picLocks noChangeAspect="1" noChangeArrowheads="1"/>
          </p:cNvPicPr>
          <p:nvPr userDrawn="1"/>
        </p:nvPicPr>
        <p:blipFill>
          <a:blip r:embed="rId4"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96043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b="1" cap="none" spc="0">
                <a:ln w="11430"/>
                <a:solidFill>
                  <a:srgbClr val="C00000"/>
                </a:solidFill>
                <a:effectLst>
                  <a:outerShdw blurRad="50800" dist="39000" dir="5460000" algn="tl">
                    <a:srgbClr val="000000">
                      <a:alpha val="38000"/>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xfrm>
            <a:off x="304800" y="1600200"/>
            <a:ext cx="8610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chemeClr val="tx1"/>
                </a:solidFill>
                <a:effectLst/>
              </a:defRPr>
            </a:lvl1pPr>
            <a:lvl2pPr>
              <a:defRPr b="1" cap="none" spc="0">
                <a:ln w="50800"/>
                <a:solidFill>
                  <a:schemeClr val="tx1"/>
                </a:solidFill>
                <a:effectLst/>
              </a:defRPr>
            </a:lvl2pPr>
            <a:lvl3pPr>
              <a:defRPr b="1" cap="none" spc="0">
                <a:ln w="50800"/>
                <a:solidFill>
                  <a:schemeClr val="tx1"/>
                </a:solidFill>
                <a:effectLst/>
              </a:defRPr>
            </a:lvl3pPr>
            <a:lvl4pPr>
              <a:defRPr b="1" cap="none" spc="0">
                <a:ln w="50800"/>
                <a:solidFill>
                  <a:schemeClr val="tx1"/>
                </a:solidFill>
                <a:effectLst/>
              </a:defRPr>
            </a:lvl4pPr>
            <a:lvl5pPr>
              <a:defRPr b="1" cap="none" spc="0">
                <a:ln w="50800"/>
                <a:solidFill>
                  <a:schemeClr val="tx1"/>
                </a:soli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chemeClr val="tx1"/>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b="1">
                <a:solidFill>
                  <a:schemeClr val="tx1"/>
                </a:solidFill>
              </a:defRPr>
            </a:lvl1pPr>
          </a:lstStyle>
          <a:p>
            <a:r>
              <a:rPr lang="en-US" smtClean="0"/>
              <a:t>Accounts Payable Department</a:t>
            </a:r>
            <a:endParaRPr lang="en-US" dirty="0"/>
          </a:p>
        </p:txBody>
      </p:sp>
      <p:pic>
        <p:nvPicPr>
          <p:cNvPr id="7"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scene3d>
              <a:camera prst="orthographicFront"/>
              <a:lightRig rig="balanced" dir="t">
                <a:rot lat="0" lon="0" rev="2100000"/>
              </a:lightRig>
            </a:scene3d>
            <a:sp3d extrusionH="57150" prstMaterial="metal">
              <a:bevelT w="38100" h="25400"/>
              <a:contourClr>
                <a:schemeClr val="bg2"/>
              </a:contourClr>
            </a:sp3d>
          </a:bodyPr>
          <a:lstStyle>
            <a:lvl1pPr algn="l">
              <a:defRPr sz="4000" b="1" cap="none" spc="0">
                <a:ln w="50800"/>
                <a:solidFill>
                  <a:schemeClr val="tx1"/>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buNone/>
              <a:defRPr sz="2000" b="1" cap="none" spc="0">
                <a:ln w="11430"/>
                <a:solidFill>
                  <a:srgbClr val="C00000"/>
                </a:solidFill>
                <a:effectLst>
                  <a:outerShdw blurRad="50800" dist="39000" dir="5460000" algn="tl">
                    <a:srgbClr val="000000">
                      <a:alpha val="38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chemeClr val="tx1"/>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b="1">
                <a:solidFill>
                  <a:schemeClr val="tx1"/>
                </a:solidFill>
              </a:defRPr>
            </a:lvl1pPr>
          </a:lstStyle>
          <a:p>
            <a:r>
              <a:rPr lang="en-US" smtClean="0"/>
              <a:t>Accounts Payable Department</a:t>
            </a:r>
            <a:endParaRPr lang="en-US" dirty="0"/>
          </a:p>
        </p:txBody>
      </p:sp>
      <p:pic>
        <p:nvPicPr>
          <p:cNvPr id="7"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b="1" cap="none" spc="0">
                <a:ln w="11430"/>
                <a:solidFill>
                  <a:srgbClr val="C00000"/>
                </a:solidFill>
                <a:effectLst>
                  <a:outerShdw blurRad="50800" dist="39000" dir="5460000" algn="tl">
                    <a:srgbClr val="000000">
                      <a:alpha val="38000"/>
                    </a:srgb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gradFill>
            <a:gsLst>
              <a:gs pos="80000">
                <a:schemeClr val="dk1">
                  <a:shade val="93000"/>
                  <a:satMod val="130000"/>
                  <a:alpha val="27000"/>
                </a:schemeClr>
              </a:gs>
              <a:gs pos="100000">
                <a:schemeClr val="dk1">
                  <a:shade val="94000"/>
                  <a:satMod val="135000"/>
                </a:schemeClr>
              </a:gs>
            </a:gsLst>
          </a:gradFill>
        </p:spPr>
        <p:style>
          <a:lnRef idx="0">
            <a:schemeClr val="dk1"/>
          </a:lnRef>
          <a:fillRef idx="3">
            <a:schemeClr val="dk1"/>
          </a:fillRef>
          <a:effectRef idx="3">
            <a:schemeClr val="dk1"/>
          </a:effectRef>
          <a:fontRef idx="none"/>
        </p:style>
        <p:txBody>
          <a:bodyPr>
            <a:scene3d>
              <a:camera prst="orthographicFront"/>
              <a:lightRig rig="soft" dir="t">
                <a:rot lat="0" lon="0" rev="10800000"/>
              </a:lightRig>
            </a:scene3d>
            <a:sp3d>
              <a:bevelT w="27940" h="12700"/>
              <a:contourClr>
                <a:srgbClr val="DDDDDD"/>
              </a:contourClr>
            </a:sp3d>
          </a:bodyPr>
          <a:lstStyle>
            <a:lvl1pPr>
              <a:defRPr sz="2800" b="1" cap="none" spc="150">
                <a:ln w="11430"/>
                <a:solidFill>
                  <a:srgbClr val="F8F8F8"/>
                </a:solidFill>
                <a:effectLst>
                  <a:outerShdw blurRad="25400" algn="tl" rotWithShape="0">
                    <a:srgbClr val="000000">
                      <a:alpha val="43000"/>
                    </a:srgbClr>
                  </a:outerShdw>
                </a:effectLst>
              </a:defRPr>
            </a:lvl1pPr>
            <a:lvl2pPr>
              <a:defRPr sz="2400" b="1" cap="none" spc="150">
                <a:ln w="11430"/>
                <a:solidFill>
                  <a:srgbClr val="F8F8F8"/>
                </a:solidFill>
                <a:effectLst>
                  <a:outerShdw blurRad="25400" algn="tl" rotWithShape="0">
                    <a:srgbClr val="000000">
                      <a:alpha val="43000"/>
                    </a:srgbClr>
                  </a:outerShdw>
                </a:effectLst>
              </a:defRPr>
            </a:lvl2pPr>
            <a:lvl3pPr>
              <a:defRPr sz="2000" b="1" cap="none" spc="150">
                <a:ln w="11430"/>
                <a:solidFill>
                  <a:srgbClr val="F8F8F8"/>
                </a:solidFill>
                <a:effectLst>
                  <a:outerShdw blurRad="25400" algn="tl" rotWithShape="0">
                    <a:srgbClr val="000000">
                      <a:alpha val="43000"/>
                    </a:srgbClr>
                  </a:outerShdw>
                </a:effectLst>
              </a:defRPr>
            </a:lvl3pPr>
            <a:lvl4pPr>
              <a:defRPr sz="1800" b="1" cap="none" spc="150">
                <a:ln w="11430"/>
                <a:solidFill>
                  <a:srgbClr val="F8F8F8"/>
                </a:solidFill>
                <a:effectLst>
                  <a:outerShdw blurRad="25400" algn="tl" rotWithShape="0">
                    <a:srgbClr val="000000">
                      <a:alpha val="43000"/>
                    </a:srgbClr>
                  </a:outerShdw>
                </a:effectLst>
              </a:defRPr>
            </a:lvl4pPr>
            <a:lvl5pPr>
              <a:defRPr sz="1800" b="1" cap="none" spc="150">
                <a:ln w="11430"/>
                <a:solidFill>
                  <a:srgbClr val="F8F8F8"/>
                </a:solidFill>
                <a:effectLst>
                  <a:outerShdw blurRad="25400" algn="tl" rotWithShape="0">
                    <a:srgbClr val="000000">
                      <a:alpha val="43000"/>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solidFill>
            <a:schemeClr val="lt1">
              <a:alpha val="50000"/>
            </a:schemeClr>
          </a:solidFill>
        </p:spPr>
        <p:style>
          <a:lnRef idx="2">
            <a:schemeClr val="dk1"/>
          </a:lnRef>
          <a:fillRef idx="1">
            <a:schemeClr val="lt1"/>
          </a:fillRef>
          <a:effectRef idx="0">
            <a:schemeClr val="dk1"/>
          </a:effectRef>
          <a:fontRef idx="none"/>
        </p:style>
        <p:txBody>
          <a:bodyPr>
            <a:scene3d>
              <a:camera prst="orthographicFront"/>
              <a:lightRig rig="balanced" dir="t">
                <a:rot lat="0" lon="0" rev="2100000"/>
              </a:lightRig>
            </a:scene3d>
            <a:sp3d extrusionH="57150" prstMaterial="metal">
              <a:bevelT w="38100" h="25400"/>
              <a:contourClr>
                <a:schemeClr val="bg2"/>
              </a:contourClr>
            </a:sp3d>
          </a:bodyPr>
          <a:lstStyle>
            <a:lvl1pPr>
              <a:defRPr sz="2800" b="1" cap="none" spc="0">
                <a:ln w="50800"/>
                <a:solidFill>
                  <a:schemeClr val="tx1"/>
                </a:solidFill>
                <a:effectLst/>
              </a:defRPr>
            </a:lvl1pPr>
            <a:lvl2pPr>
              <a:defRPr sz="2400" b="1" cap="none" spc="0">
                <a:ln w="50800"/>
                <a:solidFill>
                  <a:schemeClr val="tx1"/>
                </a:solidFill>
                <a:effectLst/>
              </a:defRPr>
            </a:lvl2pPr>
            <a:lvl3pPr>
              <a:defRPr sz="2000" b="1" cap="none" spc="0">
                <a:ln w="50800"/>
                <a:solidFill>
                  <a:schemeClr val="tx1"/>
                </a:solidFill>
                <a:effectLst/>
              </a:defRPr>
            </a:lvl3pPr>
            <a:lvl4pPr>
              <a:defRPr sz="1800" b="1" cap="none" spc="0">
                <a:ln w="50800"/>
                <a:solidFill>
                  <a:schemeClr val="tx1"/>
                </a:solidFill>
                <a:effectLst/>
              </a:defRPr>
            </a:lvl4pPr>
            <a:lvl5pPr>
              <a:defRPr sz="1800" b="1" cap="none" spc="0">
                <a:ln w="50800"/>
                <a:solidFill>
                  <a:schemeClr val="tx1"/>
                </a:solidFill>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613525"/>
            <a:ext cx="2133600" cy="244475"/>
          </a:xfrm>
        </p:spPr>
        <p:txBody>
          <a:bodyPr/>
          <a:lstStyle>
            <a:lvl1pPr algn="r">
              <a:defRPr b="1">
                <a:solidFill>
                  <a:schemeClr val="tx1"/>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chemeClr val="tx1"/>
                </a:solidFill>
              </a:defRPr>
            </a:lvl1pPr>
          </a:lstStyle>
          <a:p>
            <a:r>
              <a:rPr lang="en-US" smtClean="0"/>
              <a:t>Accounts Payable Department</a:t>
            </a:r>
            <a:endParaRPr lang="en-US" dirty="0"/>
          </a:p>
        </p:txBody>
      </p:sp>
      <p:pic>
        <p:nvPicPr>
          <p:cNvPr id="8"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11" name="Picture 2"/>
          <p:cNvPicPr>
            <a:picLocks noChangeAspect="1" noChangeArrowheads="1"/>
          </p:cNvPicPr>
          <p:nvPr userDrawn="1"/>
        </p:nvPicPr>
        <p:blipFill>
          <a:blip r:embed="rId4"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b="1" cap="none" spc="0">
                <a:ln w="11430"/>
                <a:solidFill>
                  <a:srgbClr val="C00000"/>
                </a:solidFill>
                <a:effectLst>
                  <a:outerShdw blurRad="50800" dist="39000" dir="5460000" algn="tl">
                    <a:srgbClr val="000000">
                      <a:alpha val="38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46087"/>
          </a:xfrm>
          <a:prstGeom prst="roundRect">
            <a:avLst/>
          </a:prstGeom>
        </p:spPr>
        <p:style>
          <a:lnRef idx="0">
            <a:schemeClr val="accent2"/>
          </a:lnRef>
          <a:fillRef idx="3">
            <a:schemeClr val="accent2"/>
          </a:fillRef>
          <a:effectRef idx="3">
            <a:schemeClr val="accent2"/>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000" b="1" cap="none" spc="0">
                <a:ln w="5080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400" b="1" cap="none" spc="0">
                <a:ln w="50800"/>
                <a:solidFill>
                  <a:schemeClr val="tx1"/>
                </a:solidFill>
                <a:effectLst/>
              </a:defRPr>
            </a:lvl1pPr>
            <a:lvl2pPr>
              <a:defRPr sz="2000" b="1" cap="none" spc="0">
                <a:ln w="50800"/>
                <a:solidFill>
                  <a:schemeClr val="tx1"/>
                </a:solidFill>
                <a:effectLst/>
              </a:defRPr>
            </a:lvl2pPr>
            <a:lvl3pPr>
              <a:defRPr sz="1800" b="1" cap="none" spc="0">
                <a:ln w="50800"/>
                <a:solidFill>
                  <a:schemeClr val="tx1"/>
                </a:solidFill>
                <a:effectLst/>
              </a:defRPr>
            </a:lvl3pPr>
            <a:lvl4pPr>
              <a:defRPr sz="1600" b="1" cap="none" spc="0">
                <a:ln w="50800"/>
                <a:solidFill>
                  <a:schemeClr val="tx1"/>
                </a:solidFill>
                <a:effectLst/>
              </a:defRPr>
            </a:lvl4pPr>
            <a:lvl5pPr>
              <a:defRPr sz="1600" b="1" cap="none" spc="0">
                <a:ln w="50800"/>
                <a:solidFill>
                  <a:schemeClr val="tx1"/>
                </a:solidFill>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46087"/>
          </a:xfrm>
          <a:prstGeom prst="roundRect">
            <a:avLst/>
          </a:prstGeom>
        </p:spPr>
        <p:style>
          <a:lnRef idx="0">
            <a:schemeClr val="accent2"/>
          </a:lnRef>
          <a:fillRef idx="3">
            <a:schemeClr val="accent2"/>
          </a:fillRef>
          <a:effectRef idx="3">
            <a:schemeClr val="accent2"/>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000" b="1" cap="none" spc="0">
                <a:ln w="5080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400" b="1" cap="none" spc="0">
                <a:ln w="50800"/>
                <a:solidFill>
                  <a:schemeClr val="tx1"/>
                </a:solidFill>
                <a:effectLst/>
              </a:defRPr>
            </a:lvl1pPr>
            <a:lvl2pPr>
              <a:defRPr sz="2000" b="1" cap="none" spc="0">
                <a:ln w="50800"/>
                <a:solidFill>
                  <a:schemeClr val="tx1"/>
                </a:solidFill>
                <a:effectLst/>
              </a:defRPr>
            </a:lvl2pPr>
            <a:lvl3pPr>
              <a:defRPr sz="1800" b="1" cap="none" spc="0">
                <a:ln w="50800"/>
                <a:solidFill>
                  <a:schemeClr val="tx1"/>
                </a:solidFill>
                <a:effectLst/>
              </a:defRPr>
            </a:lvl3pPr>
            <a:lvl4pPr>
              <a:defRPr sz="1600" b="1" cap="none" spc="0">
                <a:ln w="50800"/>
                <a:solidFill>
                  <a:schemeClr val="tx1"/>
                </a:solidFill>
                <a:effectLst/>
              </a:defRPr>
            </a:lvl4pPr>
            <a:lvl5pPr>
              <a:defRPr sz="1600" b="1" cap="none" spc="0">
                <a:ln w="50800"/>
                <a:solidFill>
                  <a:schemeClr val="tx1"/>
                </a:solidFill>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010400" y="6613525"/>
            <a:ext cx="2133600" cy="244475"/>
          </a:xfrm>
        </p:spPr>
        <p:txBody>
          <a:bodyPr/>
          <a:lstStyle>
            <a:lvl1pPr algn="r">
              <a:defRPr sz="1050" b="1">
                <a:solidFill>
                  <a:schemeClr val="tx1"/>
                </a:solidFill>
              </a:defRPr>
            </a:lvl1pPr>
          </a:lstStyle>
          <a:p>
            <a:r>
              <a:rPr lang="en-US" smtClean="0"/>
              <a:t>Revised 11/2009</a:t>
            </a:r>
            <a:endParaRPr lang="en-US" dirty="0"/>
          </a:p>
        </p:txBody>
      </p:sp>
      <p:sp>
        <p:nvSpPr>
          <p:cNvPr id="8" name="Footer Placeholder 7"/>
          <p:cNvSpPr>
            <a:spLocks noGrp="1"/>
          </p:cNvSpPr>
          <p:nvPr>
            <p:ph type="ftr" sz="quarter" idx="11"/>
          </p:nvPr>
        </p:nvSpPr>
        <p:spPr>
          <a:xfrm>
            <a:off x="3200400" y="6613525"/>
            <a:ext cx="2895600" cy="244475"/>
          </a:xfrm>
        </p:spPr>
        <p:txBody>
          <a:bodyPr/>
          <a:lstStyle>
            <a:lvl1pPr>
              <a:defRPr b="1">
                <a:solidFill>
                  <a:schemeClr val="tx1"/>
                </a:solidFill>
              </a:defRPr>
            </a:lvl1pPr>
          </a:lstStyle>
          <a:p>
            <a:r>
              <a:rPr lang="en-US" smtClean="0"/>
              <a:t>Accounts Payable Department</a:t>
            </a:r>
            <a:endParaRPr lang="en-US" dirty="0"/>
          </a:p>
        </p:txBody>
      </p:sp>
      <p:pic>
        <p:nvPicPr>
          <p:cNvPr id="10"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11" name="Picture 2"/>
          <p:cNvPicPr>
            <a:picLocks noChangeAspect="1" noChangeArrowheads="1"/>
          </p:cNvPicPr>
          <p:nvPr userDrawn="1"/>
        </p:nvPicPr>
        <p:blipFill>
          <a:blip r:embed="rId4"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6613525"/>
            <a:ext cx="2133600" cy="244475"/>
          </a:xfrm>
        </p:spPr>
        <p:txBody>
          <a:bodyPr/>
          <a:lstStyle>
            <a:lvl1pPr algn="r">
              <a:defRPr sz="1050" b="1">
                <a:solidFill>
                  <a:schemeClr val="tx1"/>
                </a:solidFill>
              </a:defRPr>
            </a:lvl1pPr>
          </a:lstStyle>
          <a:p>
            <a:r>
              <a:rPr lang="en-US" smtClean="0"/>
              <a:t>Revised 11/2009</a:t>
            </a:r>
            <a:endParaRPr lang="en-US" dirty="0"/>
          </a:p>
        </p:txBody>
      </p:sp>
      <p:sp>
        <p:nvSpPr>
          <p:cNvPr id="3" name="Footer Placeholder 2"/>
          <p:cNvSpPr>
            <a:spLocks noGrp="1"/>
          </p:cNvSpPr>
          <p:nvPr>
            <p:ph type="ftr" sz="quarter" idx="11"/>
          </p:nvPr>
        </p:nvSpPr>
        <p:spPr>
          <a:xfrm>
            <a:off x="3124200" y="6613525"/>
            <a:ext cx="2895600" cy="244475"/>
          </a:xfrm>
        </p:spPr>
        <p:txBody>
          <a:bodyPr/>
          <a:lstStyle>
            <a:lvl1pPr>
              <a:defRPr b="1">
                <a:solidFill>
                  <a:schemeClr val="tx1"/>
                </a:solidFill>
              </a:defRPr>
            </a:lvl1pPr>
          </a:lstStyle>
          <a:p>
            <a:r>
              <a:rPr lang="en-US" smtClean="0"/>
              <a:t>Accounts Payable Department</a:t>
            </a:r>
            <a:endParaRPr lang="en-US" dirty="0"/>
          </a:p>
        </p:txBody>
      </p:sp>
      <p:pic>
        <p:nvPicPr>
          <p:cNvPr id="5"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6" name="Picture 2"/>
          <p:cNvPicPr>
            <a:picLocks noChangeAspect="1" noChangeArrowheads="1"/>
          </p:cNvPicPr>
          <p:nvPr userDrawn="1"/>
        </p:nvPicPr>
        <p:blipFill>
          <a:blip r:embed="rId4"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_Content with Caption">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350" y="609600"/>
            <a:ext cx="3008313" cy="1162050"/>
          </a:xfrm>
        </p:spPr>
        <p:style>
          <a:lnRef idx="0">
            <a:schemeClr val="accent2"/>
          </a:lnRef>
          <a:fillRef idx="3">
            <a:schemeClr val="accent2"/>
          </a:fillRef>
          <a:effectRef idx="3">
            <a:schemeClr val="accent2"/>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algn="l">
              <a:defRPr sz="2400" b="1" cap="none" spc="0">
                <a:ln w="50800"/>
                <a:solidFill>
                  <a:schemeClr val="tx1"/>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3505200" y="609600"/>
            <a:ext cx="5111750" cy="585311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3200" b="1" cap="none" spc="0">
                <a:ln w="11430"/>
                <a:solidFill>
                  <a:srgbClr val="C00000"/>
                </a:solidFill>
                <a:effectLst>
                  <a:outerShdw blurRad="50800" dist="39000" dir="5460000" algn="tl">
                    <a:srgbClr val="000000">
                      <a:alpha val="38000"/>
                    </a:srgbClr>
                  </a:outerShdw>
                </a:effectLst>
              </a:defRPr>
            </a:lvl1pPr>
            <a:lvl2pPr>
              <a:defRPr sz="2800" b="1" cap="none" spc="0">
                <a:ln w="11430"/>
                <a:solidFill>
                  <a:srgbClr val="C00000"/>
                </a:solidFill>
                <a:effectLst>
                  <a:outerShdw blurRad="50800" dist="39000" dir="5460000" algn="tl">
                    <a:srgbClr val="000000">
                      <a:alpha val="38000"/>
                    </a:srgbClr>
                  </a:outerShdw>
                </a:effectLst>
              </a:defRPr>
            </a:lvl2pPr>
            <a:lvl3pPr>
              <a:defRPr sz="2400" b="1" cap="none" spc="0">
                <a:ln w="11430"/>
                <a:solidFill>
                  <a:srgbClr val="C00000"/>
                </a:solidFill>
                <a:effectLst>
                  <a:outerShdw blurRad="50800" dist="39000" dir="5460000" algn="tl">
                    <a:srgbClr val="000000">
                      <a:alpha val="38000"/>
                    </a:srgbClr>
                  </a:outerShdw>
                </a:effectLst>
              </a:defRPr>
            </a:lvl3pPr>
            <a:lvl4pPr>
              <a:defRPr sz="2000" b="1" cap="none" spc="0">
                <a:ln w="11430"/>
                <a:solidFill>
                  <a:srgbClr val="C00000"/>
                </a:solidFill>
                <a:effectLst>
                  <a:outerShdw blurRad="50800" dist="39000" dir="5460000" algn="tl">
                    <a:srgbClr val="000000">
                      <a:alpha val="38000"/>
                    </a:srgbClr>
                  </a:outerShdw>
                </a:effectLst>
              </a:defRPr>
            </a:lvl4pPr>
            <a:lvl5pPr>
              <a:defRPr sz="2000" b="1" cap="none" spc="0">
                <a:ln w="11430"/>
                <a:solidFill>
                  <a:srgbClr val="C00000"/>
                </a:solidFill>
                <a:effectLst>
                  <a:outerShdw blurRad="50800" dist="39000" dir="5460000" algn="tl">
                    <a:srgbClr val="000000">
                      <a:alpha val="38000"/>
                    </a:srgbClr>
                  </a:outerShdw>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7350" y="1771650"/>
            <a:ext cx="3008313" cy="4691063"/>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lvl1pPr marL="0" indent="0">
              <a:buNone/>
              <a:defRPr sz="1800" b="1" cap="none" spc="0">
                <a:ln w="508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613525"/>
            <a:ext cx="2133600" cy="244475"/>
          </a:xfrm>
        </p:spPr>
        <p:txBody>
          <a:bodyPr/>
          <a:lstStyle>
            <a:lvl1pPr algn="r">
              <a:defRPr sz="1050" b="1">
                <a:solidFill>
                  <a:schemeClr val="tx1"/>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chemeClr val="tx1"/>
                </a:solidFill>
              </a:defRPr>
            </a:lvl1pPr>
          </a:lstStyle>
          <a:p>
            <a:r>
              <a:rPr lang="en-US" smtClean="0"/>
              <a:t>Accounts Payable Department</a:t>
            </a:r>
            <a:endParaRPr lang="en-US" dirty="0"/>
          </a:p>
        </p:txBody>
      </p:sp>
      <p:pic>
        <p:nvPicPr>
          <p:cNvPr id="8"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9" name="Picture 2"/>
          <p:cNvPicPr>
            <a:picLocks noChangeAspect="1" noChangeArrowheads="1"/>
          </p:cNvPicPr>
          <p:nvPr userDrawn="1"/>
        </p:nvPicPr>
        <p:blipFill>
          <a:blip r:embed="rId4"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scene3d>
              <a:camera prst="orthographicFront"/>
              <a:lightRig rig="flat" dir="tl">
                <a:rot lat="0" lon="0" rev="6600000"/>
              </a:lightRig>
            </a:scene3d>
            <a:sp3d extrusionH="25400" contourW="8890">
              <a:bevelT w="38100" h="31750"/>
              <a:contourClr>
                <a:schemeClr val="accent2">
                  <a:shade val="75000"/>
                </a:schemeClr>
              </a:contourClr>
            </a:sp3d>
          </a:bodyPr>
          <a:lstStyle>
            <a:lvl1pPr algn="l">
              <a:defRPr sz="2000" b="1" cap="none" spc="0">
                <a:ln w="11430"/>
                <a:solidFill>
                  <a:srgbClr val="C00000"/>
                </a:solidFill>
                <a:effectLst>
                  <a:outerShdw blurRad="50800" dist="39000" dir="5460000" algn="tl">
                    <a:srgbClr val="000000">
                      <a:alpha val="38000"/>
                    </a:srgbClr>
                  </a:outerShdw>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scene3d>
              <a:camera prst="orthographicFront"/>
              <a:lightRig rig="balanced" dir="t">
                <a:rot lat="0" lon="0" rev="2100000"/>
              </a:lightRig>
            </a:scene3d>
            <a:sp3d extrusionH="57150" prstMaterial="metal">
              <a:bevelT w="38100" h="25400"/>
              <a:contourClr>
                <a:schemeClr val="bg2"/>
              </a:contourClr>
            </a:sp3d>
          </a:bodyPr>
          <a:lstStyle>
            <a:lvl1pPr marL="0" indent="0">
              <a:buNone/>
              <a:defRPr sz="1400" b="1" cap="none" spc="0">
                <a:ln w="508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613525"/>
            <a:ext cx="2133600" cy="244475"/>
          </a:xfrm>
        </p:spPr>
        <p:txBody>
          <a:bodyPr/>
          <a:lstStyle>
            <a:lvl1pPr algn="r">
              <a:defRPr sz="1050" b="1">
                <a:solidFill>
                  <a:schemeClr val="tx1"/>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chemeClr val="tx1"/>
                </a:solidFill>
              </a:defRPr>
            </a:lvl1pPr>
          </a:lstStyle>
          <a:p>
            <a:r>
              <a:rPr lang="en-US" smtClean="0"/>
              <a:t>Accounts Payable Department</a:t>
            </a:r>
            <a:endParaRPr lang="en-US" dirty="0"/>
          </a:p>
        </p:txBody>
      </p:sp>
      <p:pic>
        <p:nvPicPr>
          <p:cNvPr id="7" name="Picture 2"/>
          <p:cNvPicPr>
            <a:picLocks noChangeAspect="1" noChangeArrowheads="1"/>
          </p:cNvPicPr>
          <p:nvPr userDrawn="1"/>
        </p:nvPicPr>
        <p:blipFill>
          <a:blip r:embed="rId3"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print">
            <a:lum bright="22000" contrast="-33000"/>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Date Placeholder 2"/>
          <p:cNvSpPr>
            <a:spLocks noGrp="1"/>
          </p:cNvSpPr>
          <p:nvPr>
            <p:ph type="dt" sz="half" idx="10"/>
          </p:nvPr>
        </p:nvSpPr>
        <p:spPr>
          <a:xfrm>
            <a:off x="7010400" y="6613525"/>
            <a:ext cx="2133600" cy="244475"/>
          </a:xfrm>
        </p:spPr>
        <p:txBody>
          <a:bodyPr/>
          <a:lstStyle>
            <a:lvl1pPr algn="r">
              <a:defRPr sz="1050" b="1">
                <a:solidFill>
                  <a:schemeClr val="tx1"/>
                </a:solidFill>
              </a:defRPr>
            </a:lvl1pPr>
          </a:lstStyle>
          <a:p>
            <a:r>
              <a:rPr lang="en-US" smtClean="0"/>
              <a:t>Revised 11/2009</a:t>
            </a:r>
            <a:endParaRPr lang="en-US" dirty="0"/>
          </a:p>
        </p:txBody>
      </p:sp>
      <p:sp>
        <p:nvSpPr>
          <p:cNvPr id="4" name="Footer Placeholder 3"/>
          <p:cNvSpPr>
            <a:spLocks noGrp="1"/>
          </p:cNvSpPr>
          <p:nvPr>
            <p:ph type="ftr" sz="quarter" idx="11"/>
          </p:nvPr>
        </p:nvSpPr>
        <p:spPr>
          <a:xfrm>
            <a:off x="3124200" y="6613525"/>
            <a:ext cx="2895600" cy="244475"/>
          </a:xfrm>
        </p:spPr>
        <p:txBody>
          <a:bodyPr/>
          <a:lstStyle>
            <a:lvl1pPr>
              <a:defRPr sz="1200" b="1">
                <a:solidFill>
                  <a:schemeClr val="tx1"/>
                </a:solidFill>
              </a:defRPr>
            </a:lvl1pPr>
          </a:lstStyle>
          <a:p>
            <a:r>
              <a:rPr lang="en-US" smtClean="0"/>
              <a:t>Accounts Payable Department</a:t>
            </a:r>
            <a:endParaRPr lang="en-US" dirty="0"/>
          </a:p>
        </p:txBody>
      </p:sp>
      <p:pic>
        <p:nvPicPr>
          <p:cNvPr id="6"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7" name="Picture 2"/>
          <p:cNvPicPr>
            <a:picLocks noChangeAspect="1" noChangeArrowheads="1"/>
          </p:cNvPicPr>
          <p:nvPr userDrawn="1"/>
        </p:nvPicPr>
        <p:blipFill>
          <a:blip r:embed="rId4" cstate="print">
            <a:lum bright="-5000" contrast="100000"/>
          </a:blip>
          <a:srcRect/>
          <a:stretch>
            <a:fillRect/>
          </a:stretch>
        </p:blipFill>
        <p:spPr bwMode="auto">
          <a:xfrm>
            <a:off x="1828800" y="685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b="1" cap="none" spc="0">
                <a:ln w="50800"/>
                <a:solidFill>
                  <a:schemeClr val="tx2">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chemeClr val="accent4">
                    <a:lumMod val="50000"/>
                  </a:schemeClr>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sz="1200" b="1">
                <a:solidFill>
                  <a:schemeClr val="accent4">
                    <a:lumMod val="50000"/>
                  </a:schemeClr>
                </a:solidFill>
              </a:defRPr>
            </a:lvl1pPr>
          </a:lstStyle>
          <a:p>
            <a:r>
              <a:rPr lang="en-US" smtClean="0"/>
              <a:t>Accounts Payable Department</a:t>
            </a:r>
            <a:endParaRPr lang="en-US" dirty="0"/>
          </a:p>
        </p:txBody>
      </p:sp>
      <p:pic>
        <p:nvPicPr>
          <p:cNvPr id="1027" name="Picture 3"/>
          <p:cNvPicPr>
            <a:picLocks noChangeAspect="1" noChangeArrowheads="1"/>
          </p:cNvPicPr>
          <p:nvPr userDrawn="1"/>
        </p:nvPicPr>
        <p:blipFill>
          <a:blip r:embed="rId3" cstate="print"/>
          <a:srcRect/>
          <a:stretch>
            <a:fillRect/>
          </a:stretch>
        </p:blipFill>
        <p:spPr bwMode="auto">
          <a:xfrm>
            <a:off x="685800" y="152400"/>
            <a:ext cx="3810000" cy="276225"/>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9604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304800" y="1600200"/>
            <a:ext cx="8610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chemeClr val="tx2">
                    <a:lumMod val="75000"/>
                  </a:schemeClr>
                </a:solidFill>
                <a:effectLst/>
              </a:defRPr>
            </a:lvl1pPr>
            <a:lvl2pPr>
              <a:defRPr b="1" cap="none" spc="0">
                <a:ln w="50800"/>
                <a:solidFill>
                  <a:schemeClr val="tx2">
                    <a:lumMod val="75000"/>
                  </a:schemeClr>
                </a:solidFill>
                <a:effectLst/>
              </a:defRPr>
            </a:lvl2pPr>
            <a:lvl3pPr>
              <a:defRPr b="1" cap="none" spc="0">
                <a:ln w="50800"/>
                <a:solidFill>
                  <a:schemeClr val="tx2">
                    <a:lumMod val="75000"/>
                  </a:schemeClr>
                </a:solidFill>
                <a:effectLst/>
              </a:defRPr>
            </a:lvl3pPr>
            <a:lvl4pPr>
              <a:defRPr b="1" cap="none" spc="0">
                <a:ln w="50800"/>
                <a:solidFill>
                  <a:schemeClr val="tx2">
                    <a:lumMod val="75000"/>
                  </a:schemeClr>
                </a:solidFill>
                <a:effectLst/>
              </a:defRPr>
            </a:lvl4pPr>
            <a:lvl5pPr>
              <a:defRPr b="1" cap="none" spc="0">
                <a:ln w="50800"/>
                <a:solidFill>
                  <a:schemeClr val="tx2">
                    <a:lumMod val="75000"/>
                  </a:schemeClr>
                </a:soli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7"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9604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304800" y="1600200"/>
            <a:ext cx="8610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chemeClr val="tx2">
                    <a:lumMod val="75000"/>
                  </a:schemeClr>
                </a:solidFill>
                <a:effectLst/>
              </a:defRPr>
            </a:lvl1pPr>
            <a:lvl2pPr>
              <a:defRPr b="1" cap="none" spc="0">
                <a:ln w="50800"/>
                <a:solidFill>
                  <a:schemeClr val="tx2">
                    <a:lumMod val="75000"/>
                  </a:schemeClr>
                </a:solidFill>
                <a:effectLst/>
              </a:defRPr>
            </a:lvl2pPr>
            <a:lvl3pPr>
              <a:defRPr b="1" cap="none" spc="0">
                <a:ln w="50800"/>
                <a:solidFill>
                  <a:schemeClr val="tx2">
                    <a:lumMod val="75000"/>
                  </a:schemeClr>
                </a:solidFill>
                <a:effectLst/>
              </a:defRPr>
            </a:lvl3pPr>
            <a:lvl4pPr>
              <a:defRPr b="1" cap="none" spc="0">
                <a:ln w="50800"/>
                <a:solidFill>
                  <a:schemeClr val="tx2">
                    <a:lumMod val="75000"/>
                  </a:schemeClr>
                </a:solidFill>
                <a:effectLst/>
              </a:defRPr>
            </a:lvl4pPr>
            <a:lvl5pPr>
              <a:defRPr b="1" cap="none" spc="0">
                <a:ln w="50800"/>
                <a:solidFill>
                  <a:schemeClr val="tx2">
                    <a:lumMod val="75000"/>
                  </a:schemeClr>
                </a:soli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chemeClr val="accent4">
                    <a:lumMod val="50000"/>
                  </a:schemeClr>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b="1">
                <a:solidFill>
                  <a:schemeClr val="accent4">
                    <a:lumMod val="50000"/>
                  </a:schemeClr>
                </a:solidFill>
              </a:defRPr>
            </a:lvl1pPr>
          </a:lstStyle>
          <a:p>
            <a:r>
              <a:rPr lang="en-US" smtClean="0"/>
              <a:t>Accounts Payable Department</a:t>
            </a:r>
            <a:endParaRPr lang="en-US" dirty="0"/>
          </a:p>
        </p:txBody>
      </p:sp>
      <p:pic>
        <p:nvPicPr>
          <p:cNvPr id="8" name="Picture 2"/>
          <p:cNvPicPr>
            <a:picLocks noChangeAspect="1" noChangeArrowheads="1"/>
          </p:cNvPicPr>
          <p:nvPr userDrawn="1"/>
        </p:nvPicPr>
        <p:blipFill>
          <a:blip r:embed="rId3"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pic>
        <p:nvPicPr>
          <p:cNvPr id="9" name="Picture 3"/>
          <p:cNvPicPr>
            <a:picLocks noChangeAspect="1" noChangeArrowheads="1"/>
          </p:cNvPicPr>
          <p:nvPr userDrawn="1"/>
        </p:nvPicPr>
        <p:blipFill>
          <a:blip r:embed="rId4" cstate="print"/>
          <a:srcRect/>
          <a:stretch>
            <a:fillRect/>
          </a:stretch>
        </p:blipFill>
        <p:spPr bwMode="auto">
          <a:xfrm>
            <a:off x="685800" y="152400"/>
            <a:ext cx="3810000" cy="276225"/>
          </a:xfrm>
          <a:prstGeom prst="rect">
            <a:avLst/>
          </a:prstGeom>
          <a:noFill/>
          <a:ln w="9525">
            <a:noFill/>
            <a:miter lim="800000"/>
            <a:headEnd/>
            <a:tailEnd/>
          </a:ln>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defRPr sz="4000" b="1" cap="none" spc="0">
                <a:ln/>
                <a:solidFill>
                  <a:srgbClr val="C00000"/>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scene3d>
              <a:camera prst="orthographicFront"/>
              <a:lightRig rig="balanced" dir="t">
                <a:rot lat="0" lon="0" rev="2100000"/>
              </a:lightRig>
            </a:scene3d>
            <a:sp3d extrusionH="57150" prstMaterial="metal">
              <a:bevelT w="38100" h="25400"/>
              <a:contourClr>
                <a:schemeClr val="bg2"/>
              </a:contourClr>
            </a:sp3d>
          </a:bodyPr>
          <a:lstStyle>
            <a:lvl1pPr marL="0" indent="0">
              <a:buNone/>
              <a:defRPr sz="2000" b="1" cap="none" spc="0">
                <a:ln w="50800"/>
                <a:solidFill>
                  <a:schemeClr val="tx1">
                    <a:lumMod val="65000"/>
                    <a:lumOff val="35000"/>
                  </a:schemeClr>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chemeClr val="accent4">
                    <a:lumMod val="50000"/>
                  </a:schemeClr>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b="1">
                <a:solidFill>
                  <a:schemeClr val="accent4">
                    <a:lumMod val="50000"/>
                  </a:schemeClr>
                </a:solidFill>
              </a:defRPr>
            </a:lvl1pPr>
          </a:lstStyle>
          <a:p>
            <a:r>
              <a:rPr lang="en-US" smtClean="0"/>
              <a:t>Accounts Payable Department</a:t>
            </a:r>
            <a:endParaRPr lang="en-US" dirty="0"/>
          </a:p>
        </p:txBody>
      </p:sp>
      <p:pic>
        <p:nvPicPr>
          <p:cNvPr id="8" name="Picture 2"/>
          <p:cNvPicPr>
            <a:picLocks noChangeAspect="1" noChangeArrowheads="1"/>
          </p:cNvPicPr>
          <p:nvPr userDrawn="1"/>
        </p:nvPicPr>
        <p:blipFill>
          <a:blip r:embed="rId3"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pic>
        <p:nvPicPr>
          <p:cNvPr id="9" name="Picture 3"/>
          <p:cNvPicPr>
            <a:picLocks noChangeAspect="1" noChangeArrowheads="1"/>
          </p:cNvPicPr>
          <p:nvPr userDrawn="1"/>
        </p:nvPicPr>
        <p:blipFill>
          <a:blip r:embed="rId4" cstate="print"/>
          <a:srcRect/>
          <a:stretch>
            <a:fillRect/>
          </a:stretch>
        </p:blipFill>
        <p:spPr bwMode="auto">
          <a:xfrm>
            <a:off x="685800" y="152400"/>
            <a:ext cx="3810000" cy="276225"/>
          </a:xfrm>
          <a:prstGeom prst="rect">
            <a:avLst/>
          </a:prstGeom>
          <a:noFill/>
          <a:ln w="9525">
            <a:noFill/>
            <a:miter lim="800000"/>
            <a:headEnd/>
            <a:tailEnd/>
          </a:ln>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3_Two Content">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800" b="1" cap="none" spc="0">
                <a:ln w="50800"/>
                <a:solidFill>
                  <a:schemeClr val="tx2">
                    <a:lumMod val="75000"/>
                  </a:schemeClr>
                </a:solidFill>
                <a:effectLst/>
              </a:defRPr>
            </a:lvl1pPr>
            <a:lvl2pPr>
              <a:defRPr sz="2400" b="1" cap="none" spc="0">
                <a:ln w="50800"/>
                <a:solidFill>
                  <a:schemeClr val="tx2">
                    <a:lumMod val="75000"/>
                  </a:schemeClr>
                </a:solidFill>
                <a:effectLst/>
              </a:defRPr>
            </a:lvl2pPr>
            <a:lvl3pPr>
              <a:defRPr sz="2000" b="1" cap="none" spc="0">
                <a:ln w="50800"/>
                <a:solidFill>
                  <a:schemeClr val="tx2">
                    <a:lumMod val="75000"/>
                  </a:schemeClr>
                </a:solidFill>
                <a:effectLst/>
              </a:defRPr>
            </a:lvl3pPr>
            <a:lvl4pPr>
              <a:defRPr sz="1800" b="1" cap="none" spc="0">
                <a:ln w="50800"/>
                <a:solidFill>
                  <a:schemeClr val="tx2">
                    <a:lumMod val="75000"/>
                  </a:schemeClr>
                </a:solidFill>
                <a:effectLst/>
              </a:defRPr>
            </a:lvl4pPr>
            <a:lvl5pPr>
              <a:defRPr sz="1800" b="1" cap="none" spc="0">
                <a:ln w="50800"/>
                <a:solidFill>
                  <a:schemeClr val="tx2">
                    <a:lumMod val="75000"/>
                  </a:schemeClr>
                </a:solidFill>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800" b="1" cap="none" spc="0">
                <a:ln w="50800"/>
                <a:solidFill>
                  <a:schemeClr val="tx2">
                    <a:lumMod val="75000"/>
                  </a:schemeClr>
                </a:solidFill>
                <a:effectLst/>
              </a:defRPr>
            </a:lvl1pPr>
            <a:lvl2pPr>
              <a:defRPr sz="2400" b="1" cap="none" spc="0">
                <a:ln w="50800"/>
                <a:solidFill>
                  <a:schemeClr val="tx2">
                    <a:lumMod val="75000"/>
                  </a:schemeClr>
                </a:solidFill>
                <a:effectLst/>
              </a:defRPr>
            </a:lvl2pPr>
            <a:lvl3pPr>
              <a:defRPr sz="2000" b="1" cap="none" spc="0">
                <a:ln w="50800"/>
                <a:solidFill>
                  <a:schemeClr val="tx2">
                    <a:lumMod val="75000"/>
                  </a:schemeClr>
                </a:solidFill>
                <a:effectLst/>
              </a:defRPr>
            </a:lvl3pPr>
            <a:lvl4pPr>
              <a:defRPr sz="1800" b="1" cap="none" spc="0">
                <a:ln w="50800"/>
                <a:solidFill>
                  <a:schemeClr val="tx2">
                    <a:lumMod val="75000"/>
                  </a:schemeClr>
                </a:solidFill>
                <a:effectLst/>
              </a:defRPr>
            </a:lvl4pPr>
            <a:lvl5pPr>
              <a:defRPr sz="1800" b="1" cap="none" spc="0">
                <a:ln w="50800"/>
                <a:solidFill>
                  <a:schemeClr val="tx2">
                    <a:lumMod val="75000"/>
                  </a:schemeClr>
                </a:solidFill>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613525"/>
            <a:ext cx="2133600" cy="244475"/>
          </a:xfrm>
        </p:spPr>
        <p:txBody>
          <a:bodyPr/>
          <a:lstStyle>
            <a:lvl1pPr algn="r">
              <a:defRPr b="1">
                <a:solidFill>
                  <a:schemeClr val="accent4">
                    <a:lumMod val="50000"/>
                  </a:schemeClr>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chemeClr val="accent4">
                    <a:lumMod val="50000"/>
                  </a:schemeClr>
                </a:solidFill>
              </a:defRPr>
            </a:lvl1pPr>
          </a:lstStyle>
          <a:p>
            <a:r>
              <a:rPr lang="en-US" smtClean="0"/>
              <a:t>Accounts Payable Department</a:t>
            </a:r>
            <a:endParaRPr lang="en-US" dirty="0"/>
          </a:p>
        </p:txBody>
      </p:sp>
      <p:pic>
        <p:nvPicPr>
          <p:cNvPr id="9" name="Picture 2"/>
          <p:cNvPicPr>
            <a:picLocks noChangeAspect="1" noChangeArrowheads="1"/>
          </p:cNvPicPr>
          <p:nvPr userDrawn="1"/>
        </p:nvPicPr>
        <p:blipFill>
          <a:blip r:embed="rId3"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pic>
        <p:nvPicPr>
          <p:cNvPr id="10" name="Picture 3"/>
          <p:cNvPicPr>
            <a:picLocks noChangeAspect="1" noChangeArrowheads="1"/>
          </p:cNvPicPr>
          <p:nvPr userDrawn="1"/>
        </p:nvPicPr>
        <p:blipFill>
          <a:blip r:embed="rId4" cstate="print"/>
          <a:srcRect/>
          <a:stretch>
            <a:fillRect/>
          </a:stretch>
        </p:blipFill>
        <p:spPr bwMode="auto">
          <a:xfrm>
            <a:off x="685800" y="152400"/>
            <a:ext cx="3810000" cy="276225"/>
          </a:xfrm>
          <a:prstGeom prst="rect">
            <a:avLst/>
          </a:prstGeom>
          <a:noFill/>
          <a:ln w="9525">
            <a:noFill/>
            <a:miter lim="800000"/>
            <a:headEnd/>
            <a:tailEnd/>
          </a:ln>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3_Comparison">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46087"/>
          </a:xfrm>
          <a:prstGeom prst="roundRect">
            <a:avLst/>
          </a:prstGeo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000" b="1" cap="none" spc="0">
                <a:ln w="50800"/>
                <a:solidFill>
                  <a:schemeClr val="tx2">
                    <a:lumMod val="75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400" b="1" cap="none" spc="0">
                <a:ln w="50800"/>
                <a:solidFill>
                  <a:schemeClr val="tx2">
                    <a:lumMod val="75000"/>
                  </a:schemeClr>
                </a:solidFill>
                <a:effectLst/>
              </a:defRPr>
            </a:lvl1pPr>
            <a:lvl2pPr>
              <a:defRPr sz="2000" b="1" cap="none" spc="0">
                <a:ln w="50800"/>
                <a:solidFill>
                  <a:schemeClr val="tx2">
                    <a:lumMod val="75000"/>
                  </a:schemeClr>
                </a:solidFill>
                <a:effectLst/>
              </a:defRPr>
            </a:lvl2pPr>
            <a:lvl3pPr>
              <a:defRPr sz="1800" b="1" cap="none" spc="0">
                <a:ln w="50800"/>
                <a:solidFill>
                  <a:schemeClr val="tx2">
                    <a:lumMod val="75000"/>
                  </a:schemeClr>
                </a:solidFill>
                <a:effectLst/>
              </a:defRPr>
            </a:lvl3pPr>
            <a:lvl4pPr>
              <a:defRPr sz="1600" b="1" cap="none" spc="0">
                <a:ln w="50800"/>
                <a:solidFill>
                  <a:schemeClr val="tx2">
                    <a:lumMod val="75000"/>
                  </a:schemeClr>
                </a:solidFill>
                <a:effectLst/>
              </a:defRPr>
            </a:lvl4pPr>
            <a:lvl5pPr>
              <a:defRPr sz="1600" b="1" cap="none" spc="0">
                <a:ln w="50800"/>
                <a:solidFill>
                  <a:schemeClr val="tx2">
                    <a:lumMod val="75000"/>
                  </a:schemeClr>
                </a:solidFill>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46087"/>
          </a:xfrm>
          <a:prstGeom prst="roundRect">
            <a:avLst/>
          </a:prstGeo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000" b="1" cap="none" spc="0">
                <a:ln w="50800"/>
                <a:solidFill>
                  <a:schemeClr val="tx2">
                    <a:lumMod val="75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400" b="1" cap="none" spc="0">
                <a:ln w="50800"/>
                <a:solidFill>
                  <a:schemeClr val="tx2">
                    <a:lumMod val="75000"/>
                  </a:schemeClr>
                </a:solidFill>
                <a:effectLst/>
              </a:defRPr>
            </a:lvl1pPr>
            <a:lvl2pPr>
              <a:defRPr sz="2000" b="1" cap="none" spc="0">
                <a:ln w="50800"/>
                <a:solidFill>
                  <a:schemeClr val="tx2">
                    <a:lumMod val="75000"/>
                  </a:schemeClr>
                </a:solidFill>
                <a:effectLst/>
              </a:defRPr>
            </a:lvl2pPr>
            <a:lvl3pPr>
              <a:defRPr sz="1800" b="1" cap="none" spc="0">
                <a:ln w="50800"/>
                <a:solidFill>
                  <a:schemeClr val="tx2">
                    <a:lumMod val="75000"/>
                  </a:schemeClr>
                </a:solidFill>
                <a:effectLst/>
              </a:defRPr>
            </a:lvl3pPr>
            <a:lvl4pPr>
              <a:defRPr sz="1600" b="1" cap="none" spc="0">
                <a:ln w="50800"/>
                <a:solidFill>
                  <a:schemeClr val="tx2">
                    <a:lumMod val="75000"/>
                  </a:schemeClr>
                </a:solidFill>
                <a:effectLst/>
              </a:defRPr>
            </a:lvl4pPr>
            <a:lvl5pPr>
              <a:defRPr sz="1600" b="1" cap="none" spc="0">
                <a:ln w="50800"/>
                <a:solidFill>
                  <a:schemeClr val="tx2">
                    <a:lumMod val="75000"/>
                  </a:schemeClr>
                </a:solidFill>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010400" y="6613525"/>
            <a:ext cx="2133600" cy="244475"/>
          </a:xfrm>
        </p:spPr>
        <p:txBody>
          <a:bodyPr/>
          <a:lstStyle>
            <a:lvl1pPr algn="r">
              <a:defRPr sz="1050" b="1">
                <a:solidFill>
                  <a:schemeClr val="accent4">
                    <a:lumMod val="50000"/>
                  </a:schemeClr>
                </a:solidFill>
              </a:defRPr>
            </a:lvl1pPr>
          </a:lstStyle>
          <a:p>
            <a:r>
              <a:rPr lang="en-US" smtClean="0"/>
              <a:t>Revised 11/2009</a:t>
            </a:r>
            <a:endParaRPr lang="en-US" dirty="0"/>
          </a:p>
        </p:txBody>
      </p:sp>
      <p:sp>
        <p:nvSpPr>
          <p:cNvPr id="8" name="Footer Placeholder 7"/>
          <p:cNvSpPr>
            <a:spLocks noGrp="1"/>
          </p:cNvSpPr>
          <p:nvPr>
            <p:ph type="ftr" sz="quarter" idx="11"/>
          </p:nvPr>
        </p:nvSpPr>
        <p:spPr>
          <a:xfrm>
            <a:off x="3200400" y="6613525"/>
            <a:ext cx="2895600" cy="244475"/>
          </a:xfrm>
        </p:spPr>
        <p:txBody>
          <a:bodyPr/>
          <a:lstStyle>
            <a:lvl1pPr>
              <a:defRPr b="1">
                <a:solidFill>
                  <a:schemeClr val="accent4">
                    <a:lumMod val="50000"/>
                  </a:schemeClr>
                </a:solidFill>
              </a:defRPr>
            </a:lvl1pPr>
          </a:lstStyle>
          <a:p>
            <a:r>
              <a:rPr lang="en-US" smtClean="0"/>
              <a:t>Accounts Payable Department</a:t>
            </a:r>
            <a:endParaRPr lang="en-US" dirty="0"/>
          </a:p>
        </p:txBody>
      </p:sp>
      <p:pic>
        <p:nvPicPr>
          <p:cNvPr id="11" name="Picture 2"/>
          <p:cNvPicPr>
            <a:picLocks noChangeAspect="1" noChangeArrowheads="1"/>
          </p:cNvPicPr>
          <p:nvPr userDrawn="1"/>
        </p:nvPicPr>
        <p:blipFill>
          <a:blip r:embed="rId3"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pic>
        <p:nvPicPr>
          <p:cNvPr id="12" name="Picture 3"/>
          <p:cNvPicPr>
            <a:picLocks noChangeAspect="1" noChangeArrowheads="1"/>
          </p:cNvPicPr>
          <p:nvPr userDrawn="1"/>
        </p:nvPicPr>
        <p:blipFill>
          <a:blip r:embed="rId4" cstate="print"/>
          <a:srcRect/>
          <a:stretch>
            <a:fillRect/>
          </a:stretch>
        </p:blipFill>
        <p:spPr bwMode="auto">
          <a:xfrm>
            <a:off x="685800" y="152400"/>
            <a:ext cx="3810000" cy="276225"/>
          </a:xfrm>
          <a:prstGeom prst="rect">
            <a:avLst/>
          </a:prstGeom>
          <a:noFill/>
          <a:ln w="9525">
            <a:noFill/>
            <a:miter lim="800000"/>
            <a:headEnd/>
            <a:tailEnd/>
          </a:ln>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6613525"/>
            <a:ext cx="2133600" cy="244475"/>
          </a:xfrm>
        </p:spPr>
        <p:txBody>
          <a:bodyPr/>
          <a:lstStyle>
            <a:lvl1pPr algn="r">
              <a:defRPr sz="1050" b="1">
                <a:solidFill>
                  <a:schemeClr val="accent4">
                    <a:lumMod val="50000"/>
                  </a:schemeClr>
                </a:solidFill>
              </a:defRPr>
            </a:lvl1pPr>
          </a:lstStyle>
          <a:p>
            <a:r>
              <a:rPr lang="en-US" smtClean="0"/>
              <a:t>Revised 11/2009</a:t>
            </a:r>
            <a:endParaRPr lang="en-US" dirty="0"/>
          </a:p>
        </p:txBody>
      </p:sp>
      <p:sp>
        <p:nvSpPr>
          <p:cNvPr id="3" name="Footer Placeholder 2"/>
          <p:cNvSpPr>
            <a:spLocks noGrp="1"/>
          </p:cNvSpPr>
          <p:nvPr>
            <p:ph type="ftr" sz="quarter" idx="11"/>
          </p:nvPr>
        </p:nvSpPr>
        <p:spPr>
          <a:xfrm>
            <a:off x="3124200" y="6613525"/>
            <a:ext cx="2895600" cy="244475"/>
          </a:xfrm>
        </p:spPr>
        <p:txBody>
          <a:bodyPr/>
          <a:lstStyle>
            <a:lvl1pPr>
              <a:defRPr b="1">
                <a:solidFill>
                  <a:schemeClr val="accent4">
                    <a:lumMod val="50000"/>
                  </a:schemeClr>
                </a:solidFill>
              </a:defRPr>
            </a:lvl1pPr>
          </a:lstStyle>
          <a:p>
            <a:r>
              <a:rPr lang="en-US" smtClean="0"/>
              <a:t>Accounts Payable Department</a:t>
            </a:r>
            <a:endParaRPr lang="en-US" dirty="0"/>
          </a:p>
        </p:txBody>
      </p:sp>
      <p:pic>
        <p:nvPicPr>
          <p:cNvPr id="6" name="Picture 2"/>
          <p:cNvPicPr>
            <a:picLocks noChangeAspect="1" noChangeArrowheads="1"/>
          </p:cNvPicPr>
          <p:nvPr userDrawn="1"/>
        </p:nvPicPr>
        <p:blipFill>
          <a:blip r:embed="rId3"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pic>
        <p:nvPicPr>
          <p:cNvPr id="7" name="Picture 3"/>
          <p:cNvPicPr>
            <a:picLocks noChangeAspect="1" noChangeArrowheads="1"/>
          </p:cNvPicPr>
          <p:nvPr userDrawn="1"/>
        </p:nvPicPr>
        <p:blipFill>
          <a:blip r:embed="rId4" cstate="print"/>
          <a:srcRect/>
          <a:stretch>
            <a:fillRect/>
          </a:stretch>
        </p:blipFill>
        <p:spPr bwMode="auto">
          <a:xfrm>
            <a:off x="685800" y="152400"/>
            <a:ext cx="3810000" cy="276225"/>
          </a:xfrm>
          <a:prstGeom prst="rect">
            <a:avLst/>
          </a:prstGeom>
          <a:noFill/>
          <a:ln w="9525">
            <a:noFill/>
            <a:miter lim="800000"/>
            <a:headEnd/>
            <a:tailEnd/>
          </a:ln>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3_Content with Caption">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350" y="609600"/>
            <a:ext cx="3008313" cy="1162050"/>
          </a:xfr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algn="l">
              <a:defRPr sz="2400" b="1" cap="none" spc="0">
                <a:ln w="50800"/>
                <a:solidFill>
                  <a:schemeClr val="tx2">
                    <a:lumMod val="75000"/>
                  </a:schemeClr>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3505200" y="609600"/>
            <a:ext cx="5111750" cy="585311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3200" b="1" cap="none" spc="0">
                <a:ln w="50800"/>
                <a:solidFill>
                  <a:schemeClr val="tx2">
                    <a:lumMod val="75000"/>
                  </a:schemeClr>
                </a:solidFill>
                <a:effectLst/>
              </a:defRPr>
            </a:lvl1pPr>
            <a:lvl2pPr>
              <a:defRPr sz="2800" b="1" cap="none" spc="0">
                <a:ln w="50800"/>
                <a:solidFill>
                  <a:schemeClr val="tx2">
                    <a:lumMod val="75000"/>
                  </a:schemeClr>
                </a:solidFill>
                <a:effectLst/>
              </a:defRPr>
            </a:lvl2pPr>
            <a:lvl3pPr>
              <a:defRPr sz="2400" b="1" cap="none" spc="0">
                <a:ln w="50800"/>
                <a:solidFill>
                  <a:schemeClr val="tx2">
                    <a:lumMod val="75000"/>
                  </a:schemeClr>
                </a:solidFill>
                <a:effectLst/>
              </a:defRPr>
            </a:lvl3pPr>
            <a:lvl4pPr>
              <a:defRPr sz="2000" b="1" cap="none" spc="0">
                <a:ln w="50800"/>
                <a:solidFill>
                  <a:schemeClr val="tx2">
                    <a:lumMod val="75000"/>
                  </a:schemeClr>
                </a:solidFill>
                <a:effectLst/>
              </a:defRPr>
            </a:lvl4pPr>
            <a:lvl5pPr>
              <a:defRPr sz="2000" b="1" cap="none" spc="0">
                <a:ln w="50800"/>
                <a:solidFill>
                  <a:schemeClr val="tx2">
                    <a:lumMod val="75000"/>
                  </a:schemeClr>
                </a:solidFill>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7350" y="1771650"/>
            <a:ext cx="3008313" cy="469106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buNone/>
              <a:defRPr sz="1800" b="1" cap="none" spc="0">
                <a:ln/>
                <a:solidFill>
                  <a:srgbClr val="C00000"/>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613525"/>
            <a:ext cx="2133600" cy="244475"/>
          </a:xfrm>
        </p:spPr>
        <p:txBody>
          <a:bodyPr/>
          <a:lstStyle>
            <a:lvl1pPr algn="r">
              <a:defRPr sz="1050" b="1">
                <a:solidFill>
                  <a:schemeClr val="accent4">
                    <a:lumMod val="50000"/>
                  </a:schemeClr>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chemeClr val="accent4">
                    <a:lumMod val="50000"/>
                  </a:schemeClr>
                </a:solidFill>
              </a:defRPr>
            </a:lvl1pPr>
          </a:lstStyle>
          <a:p>
            <a:r>
              <a:rPr lang="en-US" smtClean="0"/>
              <a:t>Accounts Payable Department</a:t>
            </a:r>
            <a:endParaRPr lang="en-US" dirty="0"/>
          </a:p>
        </p:txBody>
      </p:sp>
      <p:pic>
        <p:nvPicPr>
          <p:cNvPr id="9" name="Picture 2"/>
          <p:cNvPicPr>
            <a:picLocks noChangeAspect="1" noChangeArrowheads="1"/>
          </p:cNvPicPr>
          <p:nvPr userDrawn="1"/>
        </p:nvPicPr>
        <p:blipFill>
          <a:blip r:embed="rId3"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pic>
        <p:nvPicPr>
          <p:cNvPr id="10" name="Picture 3"/>
          <p:cNvPicPr>
            <a:picLocks noChangeAspect="1" noChangeArrowheads="1"/>
          </p:cNvPicPr>
          <p:nvPr userDrawn="1"/>
        </p:nvPicPr>
        <p:blipFill>
          <a:blip r:embed="rId4" cstate="print"/>
          <a:srcRect/>
          <a:stretch>
            <a:fillRect/>
          </a:stretch>
        </p:blipFill>
        <p:spPr bwMode="auto">
          <a:xfrm>
            <a:off x="685800" y="152400"/>
            <a:ext cx="3810000" cy="276225"/>
          </a:xfrm>
          <a:prstGeom prst="rect">
            <a:avLst/>
          </a:prstGeom>
          <a:noFill/>
          <a:ln w="9525">
            <a:noFill/>
            <a:miter lim="800000"/>
            <a:headEnd/>
            <a:tailEnd/>
          </a:ln>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scene3d>
              <a:camera prst="orthographicFront"/>
              <a:lightRig rig="flat" dir="tl">
                <a:rot lat="0" lon="0" rev="6600000"/>
              </a:lightRig>
            </a:scene3d>
            <a:sp3d extrusionH="25400" contourW="8890">
              <a:bevelT w="38100" h="31750"/>
              <a:contourClr>
                <a:schemeClr val="accent2">
                  <a:shade val="75000"/>
                </a:schemeClr>
              </a:contourClr>
            </a:sp3d>
          </a:bodyPr>
          <a:lstStyle>
            <a:lvl1pPr algn="l">
              <a:defRPr sz="2000" b="1" cap="none" spc="0">
                <a:ln w="11430"/>
                <a:solidFill>
                  <a:srgbClr val="C00000"/>
                </a:solidFill>
                <a:effectLst>
                  <a:outerShdw blurRad="50800" dist="39000" dir="5460000" algn="tl">
                    <a:srgbClr val="000000">
                      <a:alpha val="38000"/>
                    </a:srgbClr>
                  </a:outerShdw>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scene3d>
              <a:camera prst="orthographicFront"/>
              <a:lightRig rig="balanced" dir="t">
                <a:rot lat="0" lon="0" rev="2100000"/>
              </a:lightRig>
            </a:scene3d>
            <a:sp3d extrusionH="57150" prstMaterial="metal">
              <a:bevelT w="38100" h="25400"/>
              <a:contourClr>
                <a:schemeClr val="bg2"/>
              </a:contourClr>
            </a:sp3d>
          </a:bodyPr>
          <a:lstStyle>
            <a:lvl1pPr marL="0" indent="0">
              <a:buNone/>
              <a:defRPr sz="1400" b="1" cap="none" spc="0">
                <a:ln w="50800"/>
                <a:solidFill>
                  <a:schemeClr val="tx2">
                    <a:lumMod val="75000"/>
                  </a:schemeClr>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613525"/>
            <a:ext cx="2133600" cy="244475"/>
          </a:xfrm>
        </p:spPr>
        <p:txBody>
          <a:bodyPr/>
          <a:lstStyle>
            <a:lvl1pPr algn="r">
              <a:defRPr sz="1050" b="1">
                <a:solidFill>
                  <a:schemeClr val="accent4">
                    <a:lumMod val="50000"/>
                  </a:schemeClr>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chemeClr val="accent4">
                    <a:lumMod val="50000"/>
                  </a:schemeClr>
                </a:solidFill>
              </a:defRPr>
            </a:lvl1pPr>
          </a:lstStyle>
          <a:p>
            <a:r>
              <a:rPr lang="en-US" smtClean="0"/>
              <a:t>Accounts Payable Department</a:t>
            </a:r>
            <a:endParaRPr lang="en-US" dirty="0"/>
          </a:p>
        </p:txBody>
      </p:sp>
      <p:pic>
        <p:nvPicPr>
          <p:cNvPr id="7" name="Picture 2"/>
          <p:cNvPicPr>
            <a:picLocks noChangeAspect="1" noChangeArrowheads="1"/>
          </p:cNvPicPr>
          <p:nvPr userDrawn="1"/>
        </p:nvPicPr>
        <p:blipFill>
          <a:blip r:embed="rId3"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pic>
        <p:nvPicPr>
          <p:cNvPr id="8" name="Picture 3"/>
          <p:cNvPicPr>
            <a:picLocks noChangeAspect="1" noChangeArrowheads="1"/>
          </p:cNvPicPr>
          <p:nvPr userDrawn="1"/>
        </p:nvPicPr>
        <p:blipFill>
          <a:blip r:embed="rId4" cstate="print"/>
          <a:srcRect/>
          <a:stretch>
            <a:fillRect/>
          </a:stretch>
        </p:blipFill>
        <p:spPr bwMode="auto">
          <a:xfrm>
            <a:off x="685800" y="152400"/>
            <a:ext cx="3810000" cy="276225"/>
          </a:xfrm>
          <a:prstGeom prst="rect">
            <a:avLst/>
          </a:prstGeom>
          <a:noFill/>
          <a:ln w="9525">
            <a:noFill/>
            <a:miter lim="800000"/>
            <a:headEnd/>
            <a:tailEnd/>
          </a:ln>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print">
            <a:alphaModFix amt="69000"/>
            <a:lum bright="8000" contrast="-1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Date Placeholder 2"/>
          <p:cNvSpPr>
            <a:spLocks noGrp="1"/>
          </p:cNvSpPr>
          <p:nvPr>
            <p:ph type="dt" sz="half" idx="10"/>
          </p:nvPr>
        </p:nvSpPr>
        <p:spPr>
          <a:xfrm>
            <a:off x="7010400" y="6613525"/>
            <a:ext cx="2133600" cy="244475"/>
          </a:xfrm>
        </p:spPr>
        <p:txBody>
          <a:bodyPr/>
          <a:lstStyle>
            <a:lvl1pPr algn="r">
              <a:defRPr sz="1050" b="1">
                <a:solidFill>
                  <a:schemeClr val="accent4">
                    <a:lumMod val="50000"/>
                  </a:schemeClr>
                </a:solidFill>
              </a:defRPr>
            </a:lvl1pPr>
          </a:lstStyle>
          <a:p>
            <a:r>
              <a:rPr lang="en-US" smtClean="0"/>
              <a:t>Revised 11/2009</a:t>
            </a:r>
            <a:endParaRPr lang="en-US" dirty="0"/>
          </a:p>
        </p:txBody>
      </p:sp>
      <p:sp>
        <p:nvSpPr>
          <p:cNvPr id="4" name="Footer Placeholder 3"/>
          <p:cNvSpPr>
            <a:spLocks noGrp="1"/>
          </p:cNvSpPr>
          <p:nvPr>
            <p:ph type="ftr" sz="quarter" idx="11"/>
          </p:nvPr>
        </p:nvSpPr>
        <p:spPr>
          <a:xfrm>
            <a:off x="3124200" y="6613525"/>
            <a:ext cx="2895600" cy="244475"/>
          </a:xfrm>
        </p:spPr>
        <p:txBody>
          <a:bodyPr/>
          <a:lstStyle>
            <a:lvl1pPr>
              <a:defRPr sz="1200" b="1">
                <a:solidFill>
                  <a:schemeClr val="accent4">
                    <a:lumMod val="50000"/>
                  </a:schemeClr>
                </a:solidFill>
              </a:defRPr>
            </a:lvl1pPr>
          </a:lstStyle>
          <a:p>
            <a:r>
              <a:rPr lang="en-US" smtClean="0"/>
              <a:t>Accounts Payable Department</a:t>
            </a:r>
            <a:endParaRPr lang="en-US" dirty="0"/>
          </a:p>
        </p:txBody>
      </p:sp>
      <p:pic>
        <p:nvPicPr>
          <p:cNvPr id="7" name="Picture 2"/>
          <p:cNvPicPr>
            <a:picLocks noChangeAspect="1" noChangeArrowheads="1"/>
          </p:cNvPicPr>
          <p:nvPr userDrawn="1"/>
        </p:nvPicPr>
        <p:blipFill>
          <a:blip r:embed="rId3" cstate="print">
            <a:lum bright="-5000" contrast="100000"/>
          </a:blip>
          <a:srcRect/>
          <a:stretch>
            <a:fillRect/>
          </a:stretch>
        </p:blipFill>
        <p:spPr bwMode="auto">
          <a:xfrm>
            <a:off x="2133600" y="1066800"/>
            <a:ext cx="4985184" cy="5350764"/>
          </a:xfrm>
          <a:prstGeom prst="rect">
            <a:avLst/>
          </a:prstGeom>
          <a:noFill/>
          <a:ln w="9525">
            <a:noFill/>
            <a:miter lim="800000"/>
            <a:headEnd/>
            <a:tailEnd/>
          </a:ln>
          <a:effectLst/>
          <a:scene3d>
            <a:camera prst="orthographicFront"/>
            <a:lightRig rig="threePt" dir="t"/>
          </a:scene3d>
          <a:sp3d prstMaterial="clear"/>
        </p:spPr>
      </p:pic>
      <p:pic>
        <p:nvPicPr>
          <p:cNvPr id="8" name="Picture 3"/>
          <p:cNvPicPr>
            <a:picLocks noChangeAspect="1" noChangeArrowheads="1"/>
          </p:cNvPicPr>
          <p:nvPr userDrawn="1"/>
        </p:nvPicPr>
        <p:blipFill>
          <a:blip r:embed="rId4" cstate="print"/>
          <a:srcRect/>
          <a:stretch>
            <a:fillRect/>
          </a:stretch>
        </p:blipFill>
        <p:spPr bwMode="auto">
          <a:xfrm>
            <a:off x="685800" y="152400"/>
            <a:ext cx="3810000" cy="276225"/>
          </a:xfrm>
          <a:prstGeom prst="rect">
            <a:avLst/>
          </a:prstGeom>
          <a:noFill/>
          <a:ln w="9525">
            <a:noFill/>
            <a:miter lim="800000"/>
            <a:headEnd/>
            <a:tailEnd/>
          </a:ln>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
        <p:nvSpPr>
          <p:cNvPr id="2" name="Title 1"/>
          <p:cNvSpPr>
            <a:spLocks noGrp="1"/>
          </p:cNvSpPr>
          <p:nvPr>
            <p:ph type="ctrTitle"/>
          </p:nvPr>
        </p:nvSpPr>
        <p:spPr>
          <a:xfrm>
            <a:off x="685800" y="2130425"/>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b="1" cap="none" spc="0">
                <a:ln w="50800"/>
                <a:solidFill>
                  <a:schemeClr val="tx2">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sz="1200" b="1">
                <a:solidFill>
                  <a:srgbClr val="C00000"/>
                </a:solidFill>
              </a:defRPr>
            </a:lvl1pPr>
          </a:lstStyle>
          <a:p>
            <a:r>
              <a:rPr lang="en-US" dirty="0" smtClean="0"/>
              <a:t>Accounts Payable Department</a:t>
            </a:r>
            <a:endParaRPr lang="en-US" dirty="0"/>
          </a:p>
        </p:txBody>
      </p:sp>
      <p:pic>
        <p:nvPicPr>
          <p:cNvPr id="1027" name="Picture 3"/>
          <p:cNvPicPr>
            <a:picLocks noChangeAspect="1" noChangeArrowheads="1"/>
          </p:cNvPicPr>
          <p:nvPr userDrawn="1"/>
        </p:nvPicPr>
        <p:blipFill>
          <a:blip r:embed="rId4"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9604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304800" y="1600200"/>
            <a:ext cx="8610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chemeClr val="tx2">
                    <a:lumMod val="75000"/>
                  </a:schemeClr>
                </a:solidFill>
                <a:effectLst/>
              </a:defRPr>
            </a:lvl1pPr>
            <a:lvl2pPr>
              <a:defRPr b="1" cap="none" spc="0">
                <a:ln w="50800"/>
                <a:solidFill>
                  <a:schemeClr val="tx2">
                    <a:lumMod val="75000"/>
                  </a:schemeClr>
                </a:solidFill>
                <a:effectLst/>
              </a:defRPr>
            </a:lvl2pPr>
            <a:lvl3pPr>
              <a:defRPr b="1" cap="none" spc="0">
                <a:ln w="50800"/>
                <a:solidFill>
                  <a:schemeClr val="tx2">
                    <a:lumMod val="75000"/>
                  </a:schemeClr>
                </a:solidFill>
                <a:effectLst/>
              </a:defRPr>
            </a:lvl3pPr>
            <a:lvl4pPr>
              <a:defRPr b="1" cap="none" spc="0">
                <a:ln w="50800"/>
                <a:solidFill>
                  <a:schemeClr val="tx2">
                    <a:lumMod val="75000"/>
                  </a:schemeClr>
                </a:solidFill>
                <a:effectLst/>
              </a:defRPr>
            </a:lvl4pPr>
            <a:lvl5pPr>
              <a:defRPr b="1" cap="none" spc="0">
                <a:ln w="50800"/>
                <a:solidFill>
                  <a:schemeClr val="tx2">
                    <a:lumMod val="75000"/>
                  </a:schemeClr>
                </a:soli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7"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defRPr sz="4000" b="1" cap="none" spc="0">
                <a:ln/>
                <a:solidFill>
                  <a:srgbClr val="C00000"/>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scene3d>
              <a:camera prst="orthographicFront"/>
              <a:lightRig rig="balanced" dir="t">
                <a:rot lat="0" lon="0" rev="2100000"/>
              </a:lightRig>
            </a:scene3d>
            <a:sp3d extrusionH="57150" prstMaterial="metal">
              <a:bevelT w="38100" h="25400"/>
              <a:contourClr>
                <a:schemeClr val="bg2"/>
              </a:contourClr>
            </a:sp3d>
          </a:bodyPr>
          <a:lstStyle>
            <a:lvl1pPr marL="0" indent="0">
              <a:buNone/>
              <a:defRPr sz="2000" b="1" cap="none" spc="0">
                <a:ln w="50800"/>
                <a:solidFill>
                  <a:schemeClr val="tx1">
                    <a:lumMod val="65000"/>
                    <a:lumOff val="35000"/>
                  </a:schemeClr>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7"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defRPr sz="4000" b="1" cap="none" spc="0">
                <a:ln/>
                <a:solidFill>
                  <a:srgbClr val="C00000"/>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scene3d>
              <a:camera prst="orthographicFront"/>
              <a:lightRig rig="balanced" dir="t">
                <a:rot lat="0" lon="0" rev="2100000"/>
              </a:lightRig>
            </a:scene3d>
            <a:sp3d extrusionH="57150" prstMaterial="metal">
              <a:bevelT w="38100" h="25400"/>
              <a:contourClr>
                <a:schemeClr val="bg2"/>
              </a:contourClr>
            </a:sp3d>
          </a:bodyPr>
          <a:lstStyle>
            <a:lvl1pPr marL="0" indent="0">
              <a:buNone/>
              <a:defRPr sz="2000" b="1" cap="none" spc="0">
                <a:ln w="50800"/>
                <a:solidFill>
                  <a:schemeClr val="tx1">
                    <a:lumMod val="65000"/>
                    <a:lumOff val="35000"/>
                  </a:schemeClr>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7"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800" b="1" cap="none" spc="0">
                <a:ln w="50800"/>
                <a:solidFill>
                  <a:schemeClr val="tx2">
                    <a:lumMod val="75000"/>
                  </a:schemeClr>
                </a:solidFill>
                <a:effectLst/>
              </a:defRPr>
            </a:lvl1pPr>
            <a:lvl2pPr>
              <a:defRPr sz="2400" b="1" cap="none" spc="0">
                <a:ln w="50800"/>
                <a:solidFill>
                  <a:schemeClr val="tx2">
                    <a:lumMod val="75000"/>
                  </a:schemeClr>
                </a:solidFill>
                <a:effectLst/>
              </a:defRPr>
            </a:lvl2pPr>
            <a:lvl3pPr>
              <a:defRPr sz="2000" b="1" cap="none" spc="0">
                <a:ln w="50800"/>
                <a:solidFill>
                  <a:schemeClr val="tx2">
                    <a:lumMod val="75000"/>
                  </a:schemeClr>
                </a:solidFill>
                <a:effectLst/>
              </a:defRPr>
            </a:lvl3pPr>
            <a:lvl4pPr>
              <a:defRPr sz="1800" b="1" cap="none" spc="0">
                <a:ln w="50800"/>
                <a:solidFill>
                  <a:schemeClr val="tx2">
                    <a:lumMod val="75000"/>
                  </a:schemeClr>
                </a:solidFill>
                <a:effectLst/>
              </a:defRPr>
            </a:lvl4pPr>
            <a:lvl5pPr>
              <a:defRPr sz="1800" b="1" cap="none" spc="0">
                <a:ln w="50800"/>
                <a:solidFill>
                  <a:schemeClr val="tx2">
                    <a:lumMod val="75000"/>
                  </a:schemeClr>
                </a:solidFill>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800" b="1" cap="none" spc="0">
                <a:ln w="50800"/>
                <a:solidFill>
                  <a:schemeClr val="tx2">
                    <a:lumMod val="75000"/>
                  </a:schemeClr>
                </a:solidFill>
                <a:effectLst/>
              </a:defRPr>
            </a:lvl1pPr>
            <a:lvl2pPr>
              <a:defRPr sz="2400" b="1" cap="none" spc="0">
                <a:ln w="50800"/>
                <a:solidFill>
                  <a:schemeClr val="tx2">
                    <a:lumMod val="75000"/>
                  </a:schemeClr>
                </a:solidFill>
                <a:effectLst/>
              </a:defRPr>
            </a:lvl2pPr>
            <a:lvl3pPr>
              <a:defRPr sz="2000" b="1" cap="none" spc="0">
                <a:ln w="50800"/>
                <a:solidFill>
                  <a:schemeClr val="tx2">
                    <a:lumMod val="75000"/>
                  </a:schemeClr>
                </a:solidFill>
                <a:effectLst/>
              </a:defRPr>
            </a:lvl3pPr>
            <a:lvl4pPr>
              <a:defRPr sz="1800" b="1" cap="none" spc="0">
                <a:ln w="50800"/>
                <a:solidFill>
                  <a:schemeClr val="tx2">
                    <a:lumMod val="75000"/>
                  </a:schemeClr>
                </a:solidFill>
                <a:effectLst/>
              </a:defRPr>
            </a:lvl4pPr>
            <a:lvl5pPr>
              <a:defRPr sz="1800" b="1" cap="none" spc="0">
                <a:ln w="50800"/>
                <a:solidFill>
                  <a:schemeClr val="tx2">
                    <a:lumMod val="75000"/>
                  </a:schemeClr>
                </a:solidFill>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613525"/>
            <a:ext cx="2133600" cy="244475"/>
          </a:xfrm>
        </p:spPr>
        <p:txBody>
          <a:bodyPr/>
          <a:lstStyle>
            <a:lvl1pPr algn="r">
              <a:defRPr b="1">
                <a:solidFill>
                  <a:srgbClr val="C00000"/>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8"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9" name="Picture 2"/>
          <p:cNvPicPr>
            <a:picLocks noChangeAspect="1" noChangeArrowheads="1"/>
          </p:cNvPicPr>
          <p:nvPr userDrawn="1"/>
        </p:nvPicPr>
        <p:blipFill>
          <a:blip r:embed="rId4"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_Comparison">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46087"/>
          </a:xfrm>
          <a:prstGeom prst="roundRect">
            <a:avLst/>
          </a:prstGeo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000" b="1" cap="none" spc="0">
                <a:ln w="50800"/>
                <a:solidFill>
                  <a:schemeClr val="tx2">
                    <a:lumMod val="75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400" b="1" cap="none" spc="0">
                <a:ln w="50800"/>
                <a:solidFill>
                  <a:schemeClr val="tx2">
                    <a:lumMod val="75000"/>
                  </a:schemeClr>
                </a:solidFill>
                <a:effectLst/>
              </a:defRPr>
            </a:lvl1pPr>
            <a:lvl2pPr>
              <a:defRPr sz="2000" b="1" cap="none" spc="0">
                <a:ln w="50800"/>
                <a:solidFill>
                  <a:schemeClr val="tx2">
                    <a:lumMod val="75000"/>
                  </a:schemeClr>
                </a:solidFill>
                <a:effectLst/>
              </a:defRPr>
            </a:lvl2pPr>
            <a:lvl3pPr>
              <a:defRPr sz="1800" b="1" cap="none" spc="0">
                <a:ln w="50800"/>
                <a:solidFill>
                  <a:schemeClr val="tx2">
                    <a:lumMod val="75000"/>
                  </a:schemeClr>
                </a:solidFill>
                <a:effectLst/>
              </a:defRPr>
            </a:lvl3pPr>
            <a:lvl4pPr>
              <a:defRPr sz="1600" b="1" cap="none" spc="0">
                <a:ln w="50800"/>
                <a:solidFill>
                  <a:schemeClr val="tx2">
                    <a:lumMod val="75000"/>
                  </a:schemeClr>
                </a:solidFill>
                <a:effectLst/>
              </a:defRPr>
            </a:lvl4pPr>
            <a:lvl5pPr>
              <a:defRPr sz="1600" b="1" cap="none" spc="0">
                <a:ln w="50800"/>
                <a:solidFill>
                  <a:schemeClr val="tx2">
                    <a:lumMod val="75000"/>
                  </a:schemeClr>
                </a:solidFill>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46087"/>
          </a:xfrm>
          <a:prstGeom prst="roundRect">
            <a:avLst/>
          </a:prstGeo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000" b="1" cap="none" spc="0">
                <a:ln w="50800"/>
                <a:solidFill>
                  <a:schemeClr val="tx2">
                    <a:lumMod val="75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400" b="1" cap="none" spc="0">
                <a:ln w="50800"/>
                <a:solidFill>
                  <a:schemeClr val="tx2">
                    <a:lumMod val="75000"/>
                  </a:schemeClr>
                </a:solidFill>
                <a:effectLst/>
              </a:defRPr>
            </a:lvl1pPr>
            <a:lvl2pPr>
              <a:defRPr sz="2000" b="1" cap="none" spc="0">
                <a:ln w="50800"/>
                <a:solidFill>
                  <a:schemeClr val="tx2">
                    <a:lumMod val="75000"/>
                  </a:schemeClr>
                </a:solidFill>
                <a:effectLst/>
              </a:defRPr>
            </a:lvl2pPr>
            <a:lvl3pPr>
              <a:defRPr sz="1800" b="1" cap="none" spc="0">
                <a:ln w="50800"/>
                <a:solidFill>
                  <a:schemeClr val="tx2">
                    <a:lumMod val="75000"/>
                  </a:schemeClr>
                </a:solidFill>
                <a:effectLst/>
              </a:defRPr>
            </a:lvl3pPr>
            <a:lvl4pPr>
              <a:defRPr sz="1600" b="1" cap="none" spc="0">
                <a:ln w="50800"/>
                <a:solidFill>
                  <a:schemeClr val="tx2">
                    <a:lumMod val="75000"/>
                  </a:schemeClr>
                </a:solidFill>
                <a:effectLst/>
              </a:defRPr>
            </a:lvl4pPr>
            <a:lvl5pPr>
              <a:defRPr sz="1600" b="1" cap="none" spc="0">
                <a:ln w="50800"/>
                <a:solidFill>
                  <a:schemeClr val="tx2">
                    <a:lumMod val="75000"/>
                  </a:schemeClr>
                </a:solidFill>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8" name="Footer Placeholder 7"/>
          <p:cNvSpPr>
            <a:spLocks noGrp="1"/>
          </p:cNvSpPr>
          <p:nvPr>
            <p:ph type="ftr" sz="quarter" idx="11"/>
          </p:nvPr>
        </p:nvSpPr>
        <p:spPr>
          <a:xfrm>
            <a:off x="32004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10"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11" name="Picture 2"/>
          <p:cNvPicPr>
            <a:picLocks noChangeAspect="1" noChangeArrowheads="1"/>
          </p:cNvPicPr>
          <p:nvPr userDrawn="1"/>
        </p:nvPicPr>
        <p:blipFill>
          <a:blip r:embed="rId4"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3" name="Footer Placeholder 2"/>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5"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6" name="Picture 2"/>
          <p:cNvPicPr>
            <a:picLocks noChangeAspect="1" noChangeArrowheads="1"/>
          </p:cNvPicPr>
          <p:nvPr userDrawn="1"/>
        </p:nvPicPr>
        <p:blipFill>
          <a:blip r:embed="rId4"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350" y="609600"/>
            <a:ext cx="3008313" cy="1162050"/>
          </a:xfr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algn="l">
              <a:defRPr sz="2400" b="1" cap="none" spc="0">
                <a:ln w="50800"/>
                <a:solidFill>
                  <a:schemeClr val="tx2">
                    <a:lumMod val="75000"/>
                  </a:schemeClr>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3505200" y="609600"/>
            <a:ext cx="5111750" cy="585311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3200" b="1" cap="none" spc="0">
                <a:ln w="50800"/>
                <a:solidFill>
                  <a:schemeClr val="tx2">
                    <a:lumMod val="75000"/>
                  </a:schemeClr>
                </a:solidFill>
                <a:effectLst/>
              </a:defRPr>
            </a:lvl1pPr>
            <a:lvl2pPr>
              <a:defRPr sz="2800" b="1" cap="none" spc="0">
                <a:ln w="50800"/>
                <a:solidFill>
                  <a:schemeClr val="tx2">
                    <a:lumMod val="75000"/>
                  </a:schemeClr>
                </a:solidFill>
                <a:effectLst/>
              </a:defRPr>
            </a:lvl2pPr>
            <a:lvl3pPr>
              <a:defRPr sz="2400" b="1" cap="none" spc="0">
                <a:ln w="50800"/>
                <a:solidFill>
                  <a:schemeClr val="tx2">
                    <a:lumMod val="75000"/>
                  </a:schemeClr>
                </a:solidFill>
                <a:effectLst/>
              </a:defRPr>
            </a:lvl3pPr>
            <a:lvl4pPr>
              <a:defRPr sz="2000" b="1" cap="none" spc="0">
                <a:ln w="50800"/>
                <a:solidFill>
                  <a:schemeClr val="tx2">
                    <a:lumMod val="75000"/>
                  </a:schemeClr>
                </a:solidFill>
                <a:effectLst/>
              </a:defRPr>
            </a:lvl4pPr>
            <a:lvl5pPr>
              <a:defRPr sz="2000" b="1" cap="none" spc="0">
                <a:ln w="50800"/>
                <a:solidFill>
                  <a:schemeClr val="tx2">
                    <a:lumMod val="75000"/>
                  </a:schemeClr>
                </a:solidFill>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7350" y="1771650"/>
            <a:ext cx="3008313" cy="469106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buNone/>
              <a:defRPr sz="1800" b="1" cap="none" spc="0">
                <a:ln/>
                <a:solidFill>
                  <a:srgbClr val="C00000"/>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8"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9" name="Picture 2"/>
          <p:cNvPicPr>
            <a:picLocks noChangeAspect="1" noChangeArrowheads="1"/>
          </p:cNvPicPr>
          <p:nvPr userDrawn="1"/>
        </p:nvPicPr>
        <p:blipFill>
          <a:blip r:embed="rId4"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scene3d>
              <a:camera prst="orthographicFront"/>
              <a:lightRig rig="flat" dir="tl">
                <a:rot lat="0" lon="0" rev="6600000"/>
              </a:lightRig>
            </a:scene3d>
            <a:sp3d extrusionH="25400" contourW="8890">
              <a:bevelT w="38100" h="31750"/>
              <a:contourClr>
                <a:schemeClr val="accent2">
                  <a:shade val="75000"/>
                </a:schemeClr>
              </a:contourClr>
            </a:sp3d>
          </a:bodyPr>
          <a:lstStyle>
            <a:lvl1pPr algn="l">
              <a:defRPr sz="2000" b="1" cap="none" spc="0">
                <a:ln w="11430"/>
                <a:solidFill>
                  <a:srgbClr val="C00000"/>
                </a:solidFill>
                <a:effectLst>
                  <a:outerShdw blurRad="50800" dist="39000" dir="5460000" algn="tl">
                    <a:srgbClr val="000000">
                      <a:alpha val="38000"/>
                    </a:srgbClr>
                  </a:outerShdw>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scene3d>
              <a:camera prst="orthographicFront"/>
              <a:lightRig rig="balanced" dir="t">
                <a:rot lat="0" lon="0" rev="2100000"/>
              </a:lightRig>
            </a:scene3d>
            <a:sp3d extrusionH="57150" prstMaterial="metal">
              <a:bevelT w="38100" h="25400"/>
              <a:contourClr>
                <a:schemeClr val="bg2"/>
              </a:contourClr>
            </a:sp3d>
          </a:bodyPr>
          <a:lstStyle>
            <a:lvl1pPr marL="0" indent="0">
              <a:buNone/>
              <a:defRPr sz="1400" b="1" cap="none" spc="0">
                <a:ln w="50800"/>
                <a:solidFill>
                  <a:schemeClr val="tx2">
                    <a:lumMod val="75000"/>
                  </a:schemeClr>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7" name="Picture 2"/>
          <p:cNvPicPr>
            <a:picLocks noChangeAspect="1" noChangeArrowheads="1"/>
          </p:cNvPicPr>
          <p:nvPr userDrawn="1"/>
        </p:nvPicPr>
        <p:blipFill>
          <a:blip r:embed="rId3"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lum bright="8000" contrast="-12000"/>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Date Placeholder 2"/>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4" name="Footer Placeholder 3"/>
          <p:cNvSpPr>
            <a:spLocks noGrp="1"/>
          </p:cNvSpPr>
          <p:nvPr>
            <p:ph type="ftr" sz="quarter" idx="11"/>
          </p:nvPr>
        </p:nvSpPr>
        <p:spPr>
          <a:xfrm>
            <a:off x="3124200" y="6613525"/>
            <a:ext cx="2895600" cy="244475"/>
          </a:xfrm>
        </p:spPr>
        <p:txBody>
          <a:bodyPr/>
          <a:lstStyle>
            <a:lvl1pPr>
              <a:defRPr sz="1200" b="1">
                <a:solidFill>
                  <a:srgbClr val="C00000"/>
                </a:solidFill>
              </a:defRPr>
            </a:lvl1pPr>
          </a:lstStyle>
          <a:p>
            <a:r>
              <a:rPr lang="en-US" dirty="0" smtClean="0"/>
              <a:t>Accounts Payable Department</a:t>
            </a:r>
            <a:endParaRPr lang="en-US" dirty="0"/>
          </a:p>
        </p:txBody>
      </p:sp>
      <p:pic>
        <p:nvPicPr>
          <p:cNvPr id="6"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pic>
        <p:nvPicPr>
          <p:cNvPr id="7" name="Picture 2"/>
          <p:cNvPicPr>
            <a:picLocks noChangeAspect="1" noChangeArrowheads="1"/>
          </p:cNvPicPr>
          <p:nvPr userDrawn="1"/>
        </p:nvPicPr>
        <p:blipFill>
          <a:blip r:embed="rId4" cstate="print">
            <a:lum bright="-5000" contrast="100000"/>
          </a:blip>
          <a:srcRect/>
          <a:stretch>
            <a:fillRect/>
          </a:stretch>
        </p:blipFill>
        <p:spPr bwMode="auto">
          <a:xfrm>
            <a:off x="2286000" y="990600"/>
            <a:ext cx="4985184" cy="5350764"/>
          </a:xfrm>
          <a:prstGeom prst="rect">
            <a:avLst/>
          </a:prstGeom>
          <a:noFill/>
          <a:ln w="9525">
            <a:noFill/>
            <a:miter lim="800000"/>
            <a:headEnd/>
            <a:tailEnd/>
          </a:ln>
          <a:effectLst/>
          <a:scene3d>
            <a:camera prst="orthographicFront"/>
            <a:lightRig rig="threePt" dir="t"/>
          </a:scene3d>
          <a:sp3d prstMaterial="clear"/>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800" b="1" cap="none" spc="0">
                <a:ln w="50800"/>
                <a:solidFill>
                  <a:schemeClr val="tx2">
                    <a:lumMod val="75000"/>
                  </a:schemeClr>
                </a:solidFill>
                <a:effectLst/>
              </a:defRPr>
            </a:lvl1pPr>
            <a:lvl2pPr>
              <a:defRPr sz="2400" b="1" cap="none" spc="0">
                <a:ln w="50800"/>
                <a:solidFill>
                  <a:schemeClr val="tx2">
                    <a:lumMod val="75000"/>
                  </a:schemeClr>
                </a:solidFill>
                <a:effectLst/>
              </a:defRPr>
            </a:lvl2pPr>
            <a:lvl3pPr>
              <a:defRPr sz="2000" b="1" cap="none" spc="0">
                <a:ln w="50800"/>
                <a:solidFill>
                  <a:schemeClr val="tx2">
                    <a:lumMod val="75000"/>
                  </a:schemeClr>
                </a:solidFill>
                <a:effectLst/>
              </a:defRPr>
            </a:lvl3pPr>
            <a:lvl4pPr>
              <a:defRPr sz="1800" b="1" cap="none" spc="0">
                <a:ln w="50800"/>
                <a:solidFill>
                  <a:schemeClr val="tx2">
                    <a:lumMod val="75000"/>
                  </a:schemeClr>
                </a:solidFill>
                <a:effectLst/>
              </a:defRPr>
            </a:lvl4pPr>
            <a:lvl5pPr>
              <a:defRPr sz="1800" b="1" cap="none" spc="0">
                <a:ln w="50800"/>
                <a:solidFill>
                  <a:schemeClr val="tx2">
                    <a:lumMod val="75000"/>
                  </a:schemeClr>
                </a:solidFill>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800" b="1" cap="none" spc="0">
                <a:ln w="50800"/>
                <a:solidFill>
                  <a:schemeClr val="tx2">
                    <a:lumMod val="75000"/>
                  </a:schemeClr>
                </a:solidFill>
                <a:effectLst/>
              </a:defRPr>
            </a:lvl1pPr>
            <a:lvl2pPr>
              <a:defRPr sz="2400" b="1" cap="none" spc="0">
                <a:ln w="50800"/>
                <a:solidFill>
                  <a:schemeClr val="tx2">
                    <a:lumMod val="75000"/>
                  </a:schemeClr>
                </a:solidFill>
                <a:effectLst/>
              </a:defRPr>
            </a:lvl2pPr>
            <a:lvl3pPr>
              <a:defRPr sz="2000" b="1" cap="none" spc="0">
                <a:ln w="50800"/>
                <a:solidFill>
                  <a:schemeClr val="tx2">
                    <a:lumMod val="75000"/>
                  </a:schemeClr>
                </a:solidFill>
                <a:effectLst/>
              </a:defRPr>
            </a:lvl3pPr>
            <a:lvl4pPr>
              <a:defRPr sz="1800" b="1" cap="none" spc="0">
                <a:ln w="50800"/>
                <a:solidFill>
                  <a:schemeClr val="tx2">
                    <a:lumMod val="75000"/>
                  </a:schemeClr>
                </a:solidFill>
                <a:effectLst/>
              </a:defRPr>
            </a:lvl4pPr>
            <a:lvl5pPr>
              <a:defRPr sz="1800" b="1" cap="none" spc="0">
                <a:ln w="50800"/>
                <a:solidFill>
                  <a:schemeClr val="tx2">
                    <a:lumMod val="75000"/>
                  </a:schemeClr>
                </a:solidFill>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613525"/>
            <a:ext cx="2133600" cy="244475"/>
          </a:xfrm>
        </p:spPr>
        <p:txBody>
          <a:bodyPr/>
          <a:lstStyle>
            <a:lvl1pPr algn="r">
              <a:defRPr b="1">
                <a:solidFill>
                  <a:srgbClr val="C00000"/>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8"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46087"/>
          </a:xfrm>
          <a:prstGeom prst="roundRect">
            <a:avLst/>
          </a:prstGeo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000" b="1" cap="none" spc="0">
                <a:ln w="50800"/>
                <a:solidFill>
                  <a:schemeClr val="tx2">
                    <a:lumMod val="75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400" b="1" cap="none" spc="0">
                <a:ln w="50800"/>
                <a:solidFill>
                  <a:schemeClr val="tx2">
                    <a:lumMod val="75000"/>
                  </a:schemeClr>
                </a:solidFill>
                <a:effectLst/>
              </a:defRPr>
            </a:lvl1pPr>
            <a:lvl2pPr>
              <a:defRPr sz="2000" b="1" cap="none" spc="0">
                <a:ln w="50800"/>
                <a:solidFill>
                  <a:schemeClr val="tx2">
                    <a:lumMod val="75000"/>
                  </a:schemeClr>
                </a:solidFill>
                <a:effectLst/>
              </a:defRPr>
            </a:lvl2pPr>
            <a:lvl3pPr>
              <a:defRPr sz="1800" b="1" cap="none" spc="0">
                <a:ln w="50800"/>
                <a:solidFill>
                  <a:schemeClr val="tx2">
                    <a:lumMod val="75000"/>
                  </a:schemeClr>
                </a:solidFill>
                <a:effectLst/>
              </a:defRPr>
            </a:lvl3pPr>
            <a:lvl4pPr>
              <a:defRPr sz="1600" b="1" cap="none" spc="0">
                <a:ln w="50800"/>
                <a:solidFill>
                  <a:schemeClr val="tx2">
                    <a:lumMod val="75000"/>
                  </a:schemeClr>
                </a:solidFill>
                <a:effectLst/>
              </a:defRPr>
            </a:lvl4pPr>
            <a:lvl5pPr>
              <a:defRPr sz="1600" b="1" cap="none" spc="0">
                <a:ln w="50800"/>
                <a:solidFill>
                  <a:schemeClr val="tx2">
                    <a:lumMod val="75000"/>
                  </a:schemeClr>
                </a:solidFill>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46087"/>
          </a:xfrm>
          <a:prstGeom prst="roundRect">
            <a:avLst/>
          </a:prstGeo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000" b="1" cap="none" spc="0">
                <a:ln w="50800"/>
                <a:solidFill>
                  <a:schemeClr val="tx2">
                    <a:lumMod val="75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2400" b="1" cap="none" spc="0">
                <a:ln w="50800"/>
                <a:solidFill>
                  <a:schemeClr val="tx2">
                    <a:lumMod val="75000"/>
                  </a:schemeClr>
                </a:solidFill>
                <a:effectLst/>
              </a:defRPr>
            </a:lvl1pPr>
            <a:lvl2pPr>
              <a:defRPr sz="2000" b="1" cap="none" spc="0">
                <a:ln w="50800"/>
                <a:solidFill>
                  <a:schemeClr val="tx2">
                    <a:lumMod val="75000"/>
                  </a:schemeClr>
                </a:solidFill>
                <a:effectLst/>
              </a:defRPr>
            </a:lvl2pPr>
            <a:lvl3pPr>
              <a:defRPr sz="1800" b="1" cap="none" spc="0">
                <a:ln w="50800"/>
                <a:solidFill>
                  <a:schemeClr val="tx2">
                    <a:lumMod val="75000"/>
                  </a:schemeClr>
                </a:solidFill>
                <a:effectLst/>
              </a:defRPr>
            </a:lvl3pPr>
            <a:lvl4pPr>
              <a:defRPr sz="1600" b="1" cap="none" spc="0">
                <a:ln w="50800"/>
                <a:solidFill>
                  <a:schemeClr val="tx2">
                    <a:lumMod val="75000"/>
                  </a:schemeClr>
                </a:solidFill>
                <a:effectLst/>
              </a:defRPr>
            </a:lvl4pPr>
            <a:lvl5pPr>
              <a:defRPr sz="1600" b="1" cap="none" spc="0">
                <a:ln w="50800"/>
                <a:solidFill>
                  <a:schemeClr val="tx2">
                    <a:lumMod val="75000"/>
                  </a:schemeClr>
                </a:solidFill>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8" name="Footer Placeholder 7"/>
          <p:cNvSpPr>
            <a:spLocks noGrp="1"/>
          </p:cNvSpPr>
          <p:nvPr>
            <p:ph type="ftr" sz="quarter" idx="11"/>
          </p:nvPr>
        </p:nvSpPr>
        <p:spPr>
          <a:xfrm>
            <a:off x="32004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10"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3" name="Footer Placeholder 2"/>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5"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350" y="609600"/>
            <a:ext cx="3008313" cy="1162050"/>
          </a:xfrm>
        </p:spPr>
        <p:style>
          <a:lnRef idx="0">
            <a:schemeClr val="accent3"/>
          </a:lnRef>
          <a:fillRef idx="3">
            <a:schemeClr val="accent3"/>
          </a:fillRef>
          <a:effectRef idx="3">
            <a:schemeClr val="accent3"/>
          </a:effectRef>
          <a:fontRef idx="none"/>
        </p:style>
        <p:txBody>
          <a:bodyPr anchor="b">
            <a:normAutofit/>
            <a:scene3d>
              <a:camera prst="orthographicFront"/>
              <a:lightRig rig="balanced" dir="t">
                <a:rot lat="0" lon="0" rev="2100000"/>
              </a:lightRig>
            </a:scene3d>
            <a:sp3d extrusionH="57150" prstMaterial="metal">
              <a:bevelT w="38100" h="25400"/>
              <a:contourClr>
                <a:schemeClr val="bg2"/>
              </a:contourClr>
            </a:sp3d>
          </a:bodyPr>
          <a:lstStyle>
            <a:lvl1pPr algn="l">
              <a:defRPr sz="2400" b="1" cap="none" spc="0">
                <a:ln w="50800"/>
                <a:solidFill>
                  <a:schemeClr val="tx2">
                    <a:lumMod val="75000"/>
                  </a:schemeClr>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3505200" y="609600"/>
            <a:ext cx="5111750" cy="5853113"/>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3200" b="1" cap="none" spc="0">
                <a:ln w="50800"/>
                <a:solidFill>
                  <a:schemeClr val="tx2">
                    <a:lumMod val="75000"/>
                  </a:schemeClr>
                </a:solidFill>
                <a:effectLst/>
              </a:defRPr>
            </a:lvl1pPr>
            <a:lvl2pPr>
              <a:defRPr sz="2800" b="1" cap="none" spc="0">
                <a:ln w="50800"/>
                <a:solidFill>
                  <a:schemeClr val="tx2">
                    <a:lumMod val="75000"/>
                  </a:schemeClr>
                </a:solidFill>
                <a:effectLst/>
              </a:defRPr>
            </a:lvl2pPr>
            <a:lvl3pPr>
              <a:defRPr sz="2400" b="1" cap="none" spc="0">
                <a:ln w="50800"/>
                <a:solidFill>
                  <a:schemeClr val="tx2">
                    <a:lumMod val="75000"/>
                  </a:schemeClr>
                </a:solidFill>
                <a:effectLst/>
              </a:defRPr>
            </a:lvl3pPr>
            <a:lvl4pPr>
              <a:defRPr sz="2000" b="1" cap="none" spc="0">
                <a:ln w="50800"/>
                <a:solidFill>
                  <a:schemeClr val="tx2">
                    <a:lumMod val="75000"/>
                  </a:schemeClr>
                </a:solidFill>
                <a:effectLst/>
              </a:defRPr>
            </a:lvl4pPr>
            <a:lvl5pPr>
              <a:defRPr sz="2000" b="1" cap="none" spc="0">
                <a:ln w="50800"/>
                <a:solidFill>
                  <a:schemeClr val="tx2">
                    <a:lumMod val="75000"/>
                  </a:schemeClr>
                </a:solidFill>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7350" y="1771650"/>
            <a:ext cx="3008313" cy="469106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buNone/>
              <a:defRPr sz="1800" b="1" cap="none" spc="0">
                <a:ln/>
                <a:solidFill>
                  <a:srgbClr val="C00000"/>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pic>
        <p:nvPicPr>
          <p:cNvPr id="8"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scene3d>
              <a:camera prst="orthographicFront"/>
              <a:lightRig rig="flat" dir="tl">
                <a:rot lat="0" lon="0" rev="6600000"/>
              </a:lightRig>
            </a:scene3d>
            <a:sp3d extrusionH="25400" contourW="8890">
              <a:bevelT w="38100" h="31750"/>
              <a:contourClr>
                <a:schemeClr val="accent2">
                  <a:shade val="75000"/>
                </a:schemeClr>
              </a:contourClr>
            </a:sp3d>
          </a:bodyPr>
          <a:lstStyle>
            <a:lvl1pPr algn="l">
              <a:defRPr sz="2000" b="1" cap="none" spc="0">
                <a:ln w="11430"/>
                <a:solidFill>
                  <a:srgbClr val="C00000"/>
                </a:solidFill>
                <a:effectLst>
                  <a:outerShdw blurRad="50800" dist="39000" dir="5460000" algn="tl">
                    <a:srgbClr val="000000">
                      <a:alpha val="38000"/>
                    </a:srgbClr>
                  </a:outerShdw>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scene3d>
              <a:camera prst="orthographicFront"/>
              <a:lightRig rig="balanced" dir="t">
                <a:rot lat="0" lon="0" rev="2100000"/>
              </a:lightRig>
            </a:scene3d>
            <a:sp3d extrusionH="57150" prstMaterial="metal">
              <a:bevelT w="38100" h="25400"/>
              <a:contourClr>
                <a:schemeClr val="bg2"/>
              </a:contourClr>
            </a:sp3d>
          </a:bodyPr>
          <a:lstStyle>
            <a:lvl1pPr marL="0" indent="0">
              <a:buNone/>
              <a:defRPr sz="1400" b="1" cap="none" spc="0">
                <a:ln w="50800"/>
                <a:solidFill>
                  <a:schemeClr val="tx2">
                    <a:lumMod val="75000"/>
                  </a:schemeClr>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6" name="Footer Placeholder 5"/>
          <p:cNvSpPr>
            <a:spLocks noGrp="1"/>
          </p:cNvSpPr>
          <p:nvPr>
            <p:ph type="ftr" sz="quarter" idx="11"/>
          </p:nvPr>
        </p:nvSpPr>
        <p:spPr>
          <a:xfrm>
            <a:off x="3124200" y="6613525"/>
            <a:ext cx="2895600" cy="244475"/>
          </a:xfrm>
        </p:spPr>
        <p:txBody>
          <a:bodyPr/>
          <a:lstStyle>
            <a:lvl1pPr>
              <a:defRPr b="1">
                <a:solidFill>
                  <a:srgbClr val="C00000"/>
                </a:solidFill>
              </a:defRPr>
            </a:lvl1pPr>
          </a:lstStyle>
          <a:p>
            <a:r>
              <a:rPr lang="en-US" dirty="0" smtClean="0"/>
              <a:t>Accounts Payable Department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bright="38000" contrast="-5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C00000"/>
                </a:solidFill>
                <a:effectLst>
                  <a:reflection blurRad="6350" stA="55000" endA="300" endPos="45500" dir="5400000" sy="-100000" algn="bl" rotWithShape="0"/>
                </a:effectLst>
              </a:defRPr>
            </a:lvl1pPr>
          </a:lstStyle>
          <a:p>
            <a:r>
              <a:rPr lang="en-US" smtClean="0"/>
              <a:t>Click to edit Master title style</a:t>
            </a:r>
            <a:endParaRPr lang="en-US"/>
          </a:p>
        </p:txBody>
      </p:sp>
      <p:sp>
        <p:nvSpPr>
          <p:cNvPr id="3" name="Date Placeholder 2"/>
          <p:cNvSpPr>
            <a:spLocks noGrp="1"/>
          </p:cNvSpPr>
          <p:nvPr>
            <p:ph type="dt" sz="half" idx="10"/>
          </p:nvPr>
        </p:nvSpPr>
        <p:spPr>
          <a:xfrm>
            <a:off x="7010400" y="6613525"/>
            <a:ext cx="2133600" cy="244475"/>
          </a:xfrm>
        </p:spPr>
        <p:txBody>
          <a:bodyPr/>
          <a:lstStyle>
            <a:lvl1pPr algn="r">
              <a:defRPr sz="1050" b="1">
                <a:solidFill>
                  <a:srgbClr val="C00000"/>
                </a:solidFill>
              </a:defRPr>
            </a:lvl1pPr>
          </a:lstStyle>
          <a:p>
            <a:r>
              <a:rPr lang="en-US" smtClean="0"/>
              <a:t>Revised 11/2009</a:t>
            </a:r>
            <a:endParaRPr lang="en-US" dirty="0"/>
          </a:p>
        </p:txBody>
      </p:sp>
      <p:sp>
        <p:nvSpPr>
          <p:cNvPr id="4" name="Footer Placeholder 3"/>
          <p:cNvSpPr>
            <a:spLocks noGrp="1"/>
          </p:cNvSpPr>
          <p:nvPr>
            <p:ph type="ftr" sz="quarter" idx="11"/>
          </p:nvPr>
        </p:nvSpPr>
        <p:spPr>
          <a:xfrm>
            <a:off x="3124200" y="6613525"/>
            <a:ext cx="2895600" cy="244475"/>
          </a:xfrm>
        </p:spPr>
        <p:txBody>
          <a:bodyPr/>
          <a:lstStyle>
            <a:lvl1pPr>
              <a:defRPr sz="1200" b="1">
                <a:solidFill>
                  <a:srgbClr val="C00000"/>
                </a:solidFill>
              </a:defRPr>
            </a:lvl1pPr>
          </a:lstStyle>
          <a:p>
            <a:r>
              <a:rPr lang="en-US" dirty="0" smtClean="0"/>
              <a:t>Accounts Payable Department</a:t>
            </a:r>
            <a:endParaRPr lang="en-US" dirty="0"/>
          </a:p>
        </p:txBody>
      </p:sp>
      <p:pic>
        <p:nvPicPr>
          <p:cNvPr id="6" name="Picture 3"/>
          <p:cNvPicPr>
            <a:picLocks noChangeAspect="1" noChangeArrowheads="1"/>
          </p:cNvPicPr>
          <p:nvPr userDrawn="1"/>
        </p:nvPicPr>
        <p:blipFill>
          <a:blip r:embed="rId3" cstate="print"/>
          <a:srcRect/>
          <a:stretch>
            <a:fillRect/>
          </a:stretch>
        </p:blipFill>
        <p:spPr bwMode="auto">
          <a:xfrm>
            <a:off x="152400" y="152400"/>
            <a:ext cx="3810000" cy="276225"/>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Revised 11/2009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Accounts Payable Department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3450F-9AB6-47F2-957D-83AFE69958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 id="2147483665" r:id="rId14"/>
    <p:sldLayoutId id="2147483677" r:id="rId15"/>
    <p:sldLayoutId id="2147483678" r:id="rId16"/>
    <p:sldLayoutId id="2147483679" r:id="rId17"/>
    <p:sldLayoutId id="2147483680" r:id="rId18"/>
    <p:sldLayoutId id="2147483666"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68" r:id="rId28"/>
    <p:sldLayoutId id="2147483669" r:id="rId29"/>
    <p:sldLayoutId id="2147483670" r:id="rId30"/>
    <p:sldLayoutId id="2147483671" r:id="rId31"/>
    <p:sldLayoutId id="2147483672" r:id="rId32"/>
    <p:sldLayoutId id="2147483673" r:id="rId33"/>
    <p:sldLayoutId id="2147483674" r:id="rId34"/>
    <p:sldLayoutId id="2147483675" r:id="rId35"/>
    <p:sldLayoutId id="2147483676" r:id="rId36"/>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slide" Target="slide8.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Layout" Target="../diagrams/layout7.xml"/><Relationship Id="rId7" Type="http://schemas.openxmlformats.org/officeDocument/2006/relationships/hyperlink" Target="http://fbs.admin.utah.edu/download/AP/PaymentMethod.pdf" TargetMode="Externa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8.xml"/><Relationship Id="rId7" Type="http://schemas.openxmlformats.org/officeDocument/2006/relationships/slide" Target="slide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Layout" Target="../diagrams/layout9.xml"/><Relationship Id="rId7" Type="http://schemas.openxmlformats.org/officeDocument/2006/relationships/image" Target="../media/image15.png"/><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emf"/><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3.emf"/><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8.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8.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2.xml"/><Relationship Id="rId7" Type="http://schemas.openxmlformats.org/officeDocument/2006/relationships/slide" Target="slide8.xml"/><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3.xml"/><Relationship Id="rId7" Type="http://schemas.openxmlformats.org/officeDocument/2006/relationships/slide" Target="slide8.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4.xml"/><Relationship Id="rId7" Type="http://schemas.openxmlformats.org/officeDocument/2006/relationships/slide" Target="slide8.xm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7.jpeg"/><Relationship Id="rId1" Type="http://schemas.openxmlformats.org/officeDocument/2006/relationships/slideLayout" Target="../slideLayouts/slideLayout1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Layout" Target="../diagrams/layout16.xml"/><Relationship Id="rId7" Type="http://schemas.openxmlformats.org/officeDocument/2006/relationships/image" Target="../media/image18.png"/><Relationship Id="rId2" Type="http://schemas.openxmlformats.org/officeDocument/2006/relationships/diagramData" Target="../diagrams/data16.xml"/><Relationship Id="rId1" Type="http://schemas.openxmlformats.org/officeDocument/2006/relationships/slideLayout" Target="../slideLayouts/slideLayout1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7.xml"/><Relationship Id="rId7" Type="http://schemas.openxmlformats.org/officeDocument/2006/relationships/slide" Target="slide8.xml"/><Relationship Id="rId2" Type="http://schemas.openxmlformats.org/officeDocument/2006/relationships/diagramData" Target="../diagrams/data17.xml"/><Relationship Id="rId1" Type="http://schemas.openxmlformats.org/officeDocument/2006/relationships/slideLayout" Target="../slideLayouts/slideLayout1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8.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9.xml"/><Relationship Id="rId7" Type="http://schemas.openxmlformats.org/officeDocument/2006/relationships/slide" Target="slide8.xml"/><Relationship Id="rId2" Type="http://schemas.openxmlformats.org/officeDocument/2006/relationships/diagramData" Target="../diagrams/data19.xml"/><Relationship Id="rId1" Type="http://schemas.openxmlformats.org/officeDocument/2006/relationships/slideLayout" Target="../slideLayouts/slideLayout2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0.xml"/><Relationship Id="rId7" Type="http://schemas.openxmlformats.org/officeDocument/2006/relationships/slide" Target="slide8.xml"/><Relationship Id="rId2" Type="http://schemas.openxmlformats.org/officeDocument/2006/relationships/diagramData" Target="../diagrams/data20.xml"/><Relationship Id="rId1" Type="http://schemas.openxmlformats.org/officeDocument/2006/relationships/slideLayout" Target="../slideLayouts/slideLayout2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1.xml"/><Relationship Id="rId7" Type="http://schemas.openxmlformats.org/officeDocument/2006/relationships/slide" Target="slide8.xml"/><Relationship Id="rId2" Type="http://schemas.openxmlformats.org/officeDocument/2006/relationships/diagramData" Target="../diagrams/data21.xml"/><Relationship Id="rId1" Type="http://schemas.openxmlformats.org/officeDocument/2006/relationships/slideLayout" Target="../slideLayouts/slideLayout2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0.jpeg"/><Relationship Id="rId1" Type="http://schemas.openxmlformats.org/officeDocument/2006/relationships/slideLayout" Target="../slideLayouts/slideLayout2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0.jpeg"/><Relationship Id="rId1" Type="http://schemas.openxmlformats.org/officeDocument/2006/relationships/slideLayout" Target="../slideLayouts/slideLayout2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hyperlink" Target="http://fbs.admin.utah.edu/download/AP/DirDepAuthF.pdf"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0.jpeg"/><Relationship Id="rId1" Type="http://schemas.openxmlformats.org/officeDocument/2006/relationships/slideLayout" Target="../slideLayouts/slideLayout29.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hyperlink" Target="http://fbs.admin.utah.edu/index.php/travel/" TargetMode="External"/><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Colors" Target="../diagrams/colors25.xml"/><Relationship Id="rId11" Type="http://schemas.openxmlformats.org/officeDocument/2006/relationships/image" Target="../media/image14.png"/><Relationship Id="rId5" Type="http://schemas.openxmlformats.org/officeDocument/2006/relationships/diagramQuickStyle" Target="../diagrams/quickStyle25.xml"/><Relationship Id="rId10" Type="http://schemas.openxmlformats.org/officeDocument/2006/relationships/slide" Target="slide8.xml"/><Relationship Id="rId4" Type="http://schemas.openxmlformats.org/officeDocument/2006/relationships/diagramLayout" Target="../diagrams/layout25.xml"/><Relationship Id="rId9" Type="http://schemas.openxmlformats.org/officeDocument/2006/relationships/image" Target="../media/image21.jpeg"/></Relationships>
</file>

<file path=ppt/slides/_rels/slide32.xml.rels><?xml version="1.0" encoding="UTF-8" standalone="yes"?>
<Relationships xmlns="http://schemas.openxmlformats.org/package/2006/relationships"><Relationship Id="rId8" Type="http://schemas.openxmlformats.org/officeDocument/2006/relationships/hyperlink" Target="Travel_Flowchart.pdf" TargetMode="External"/><Relationship Id="rId3" Type="http://schemas.openxmlformats.org/officeDocument/2006/relationships/image" Target="../media/image22.jpeg"/><Relationship Id="rId7" Type="http://schemas.openxmlformats.org/officeDocument/2006/relationships/image" Target="../media/image11.png"/><Relationship Id="rId2" Type="http://schemas.openxmlformats.org/officeDocument/2006/relationships/hyperlink" Target="http://fbs.admin.utah.edu/index.php/travel/" TargetMode="External"/><Relationship Id="rId1" Type="http://schemas.openxmlformats.org/officeDocument/2006/relationships/slideLayout" Target="../slideLayouts/slideLayout29.xml"/><Relationship Id="rId6" Type="http://schemas.openxmlformats.org/officeDocument/2006/relationships/hyperlink" Target="http://fbs.admin.utah.edu/download/AP/Travel_Reimbursement_Criteria.pdf" TargetMode="External"/><Relationship Id="rId5" Type="http://schemas.openxmlformats.org/officeDocument/2006/relationships/image" Target="../media/image14.png"/><Relationship Id="rId4" Type="http://schemas.openxmlformats.org/officeDocument/2006/relationships/slide" Target="slide8.xml"/><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4.png"/><Relationship Id="rId7" Type="http://schemas.openxmlformats.org/officeDocument/2006/relationships/diagramColors" Target="../diagrams/colors26.xml"/><Relationship Id="rId2" Type="http://schemas.openxmlformats.org/officeDocument/2006/relationships/slide" Target="slide8.xml"/><Relationship Id="rId1" Type="http://schemas.openxmlformats.org/officeDocument/2006/relationships/slideLayout" Target="../slideLayouts/slideLayout29.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diagramLayout" Target="../diagrams/layout27.xml"/><Relationship Id="rId7" Type="http://schemas.openxmlformats.org/officeDocument/2006/relationships/slide" Target="slide35.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10" Type="http://schemas.openxmlformats.org/officeDocument/2006/relationships/image" Target="../media/image8.png"/><Relationship Id="rId4" Type="http://schemas.openxmlformats.org/officeDocument/2006/relationships/diagramQuickStyle" Target="../diagrams/quickStyle27.xml"/><Relationship Id="rId9" Type="http://schemas.openxmlformats.org/officeDocument/2006/relationships/slide" Target="slide4.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28.xml"/><Relationship Id="rId7" Type="http://schemas.openxmlformats.org/officeDocument/2006/relationships/hyperlink" Target="http://fbs.admin.utah.edu/download/AP/StopPaymentF.pdf" TargetMode="Externa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Layout" Target="../diagrams/layout3.xml"/><Relationship Id="rId7" Type="http://schemas.openxmlformats.org/officeDocument/2006/relationships/slide" Target="slide5.xml"/><Relationship Id="rId12" Type="http://schemas.openxmlformats.org/officeDocument/2006/relationships/slide" Target="slide3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slide" Target="slide24.xml"/><Relationship Id="rId5" Type="http://schemas.openxmlformats.org/officeDocument/2006/relationships/diagramColors" Target="../diagrams/colors3.xml"/><Relationship Id="rId10" Type="http://schemas.openxmlformats.org/officeDocument/2006/relationships/slide" Target="slide16.xml"/><Relationship Id="rId4" Type="http://schemas.openxmlformats.org/officeDocument/2006/relationships/diagramQuickStyle" Target="../diagrams/quickStyle3.xml"/><Relationship Id="rId9"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4.xml"/><Relationship Id="rId7" Type="http://schemas.openxmlformats.org/officeDocument/2006/relationships/slide" Target="slide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hyperlink" Target="http://www.admin.utah.edu/ppmanual/4/4-1.html" TargetMode="External"/><Relationship Id="rId2" Type="http://schemas.openxmlformats.org/officeDocument/2006/relationships/hyperlink" Target="http://www.generalservices.utah.gov/statewidecontracts/Contracts.aspx"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fbs.admin.utah.edu/download/AP/PaymentMethod.pdf"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Layout" Target="../diagrams/layout5.xml"/><Relationship Id="rId7" Type="http://schemas.openxmlformats.org/officeDocument/2006/relationships/slide" Target="slide24.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emf"/><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slide" Target="slide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847850"/>
          </a:xfrm>
        </p:spPr>
        <p:txBody>
          <a:bodyPr/>
          <a:lstStyle/>
          <a:p>
            <a:r>
              <a:rPr lang="en-US" sz="6000" i="1" dirty="0" smtClean="0"/>
              <a:t>Procurement to Pay Tutorial</a:t>
            </a:r>
            <a:endParaRPr lang="en-US" sz="6000" i="1" dirty="0"/>
          </a:p>
        </p:txBody>
      </p:sp>
      <p:sp>
        <p:nvSpPr>
          <p:cNvPr id="3" name="Subtitle 2"/>
          <p:cNvSpPr>
            <a:spLocks noGrp="1"/>
          </p:cNvSpPr>
          <p:nvPr>
            <p:ph type="subTitle" idx="1"/>
          </p:nvPr>
        </p:nvSpPr>
        <p:spPr>
          <a:xfrm>
            <a:off x="1676400" y="4343400"/>
            <a:ext cx="5791200" cy="1752600"/>
          </a:xfrm>
        </p:spPr>
        <p:txBody>
          <a:bodyPr>
            <a:normAutofit fontScale="85000" lnSpcReduction="10000"/>
          </a:bodyPr>
          <a:lstStyle/>
          <a:p>
            <a:pPr algn="just"/>
            <a:r>
              <a:rPr lang="en-US" dirty="0" smtClean="0"/>
              <a:t>General guidelines for payments made with University funds on Limited Purchase Orders, Limited Purchase Checks, &amp; Payment Request</a:t>
            </a:r>
            <a:endParaRPr lang="en-US" dirty="0"/>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cxnSp>
        <p:nvCxnSpPr>
          <p:cNvPr id="6" name="Straight Connector 5"/>
          <p:cNvCxnSpPr/>
          <p:nvPr/>
        </p:nvCxnSpPr>
        <p:spPr>
          <a:xfrm>
            <a:off x="1219200" y="4038600"/>
            <a:ext cx="6705600" cy="1588"/>
          </a:xfrm>
          <a:prstGeom prst="line">
            <a:avLst/>
          </a:prstGeom>
          <a:ln w="47625">
            <a:solidFill>
              <a:srgbClr val="C00000"/>
            </a:solidFill>
            <a:headEnd type="diamond"/>
            <a:tailEnd type="diamond"/>
          </a:ln>
        </p:spPr>
        <p:style>
          <a:lnRef idx="3">
            <a:schemeClr val="accent2"/>
          </a:lnRef>
          <a:fillRef idx="0">
            <a:schemeClr val="accent2"/>
          </a:fillRef>
          <a:effectRef idx="2">
            <a:schemeClr val="accent2"/>
          </a:effectRef>
          <a:fontRef idx="minor">
            <a:schemeClr val="tx1"/>
          </a:fontRef>
        </p:style>
      </p:cxnSp>
      <p:sp>
        <p:nvSpPr>
          <p:cNvPr id="9" name="Title 1"/>
          <p:cNvSpPr txBox="1">
            <a:spLocks/>
          </p:cNvSpPr>
          <p:nvPr/>
        </p:nvSpPr>
        <p:spPr>
          <a:xfrm>
            <a:off x="685800" y="838200"/>
            <a:ext cx="7772400" cy="1066800"/>
          </a:xfrm>
          <a:prstGeom prst="rect">
            <a:avLst/>
          </a:prstGeom>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normalizeH="0" baseline="0" noProof="0" dirty="0" smtClean="0">
                <a:ln w="50800"/>
                <a:solidFill>
                  <a:srgbClr val="0070C0"/>
                </a:solidFill>
                <a:uLnTx/>
                <a:uFillTx/>
                <a:latin typeface="+mj-lt"/>
                <a:ea typeface="+mj-ea"/>
                <a:cs typeface="+mj-cs"/>
              </a:rPr>
              <a:t>Accounts Payable</a:t>
            </a:r>
            <a:endParaRPr kumimoji="0" lang="en-US" sz="6000" b="1" i="1" u="none" strike="noStrike" kern="1200" normalizeH="0" baseline="0" noProof="0" dirty="0">
              <a:ln w="50800"/>
              <a:solidFill>
                <a:srgbClr val="0070C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LIMITED PURCHASE ORDERS</a:t>
            </a:r>
            <a:endParaRPr lang="en-US" sz="4800" dirty="0"/>
          </a:p>
        </p:txBody>
      </p:sp>
      <p:graphicFrame>
        <p:nvGraphicFramePr>
          <p:cNvPr id="6" name="Content Placeholder 5"/>
          <p:cNvGraphicFramePr>
            <a:graphicFrameLocks noGrp="1"/>
          </p:cNvGraphicFramePr>
          <p:nvPr>
            <p:ph idx="1"/>
          </p:nvPr>
        </p:nvGraphicFramePr>
        <p:xfrm>
          <a:off x="838200" y="1524000"/>
          <a:ext cx="7696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pic>
        <p:nvPicPr>
          <p:cNvPr id="9"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152400" y="60960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rmAutofit fontScale="90000"/>
          </a:bodyPr>
          <a:lstStyle/>
          <a:p>
            <a:r>
              <a:rPr lang="en-US" sz="5400" dirty="0" smtClean="0"/>
              <a:t>WHEN TO USE AN LPO</a:t>
            </a:r>
            <a:endParaRPr lang="en-US" sz="5400" dirty="0"/>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graphicFrame>
        <p:nvGraphicFramePr>
          <p:cNvPr id="8" name="Content Placeholder 7"/>
          <p:cNvGraphicFramePr>
            <a:graphicFrameLocks noGrp="1"/>
          </p:cNvGraphicFramePr>
          <p:nvPr>
            <p:ph idx="1"/>
          </p:nvPr>
        </p:nvGraphicFramePr>
        <p:xfrm>
          <a:off x="304800" y="1371600"/>
          <a:ext cx="8610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a:hlinkClick r:id="rId7"/>
          </p:cNvPr>
          <p:cNvSpPr/>
          <p:nvPr/>
        </p:nvSpPr>
        <p:spPr>
          <a:xfrm>
            <a:off x="2057400" y="6096000"/>
            <a:ext cx="5105400" cy="304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dirty="0" smtClean="0"/>
              <a:t>Consult the Preferred Methods of </a:t>
            </a:r>
            <a:r>
              <a:rPr lang="en-US" sz="1350" dirty="0" smtClean="0">
                <a:hlinkClick r:id="rId7"/>
              </a:rPr>
              <a:t>Procurement</a:t>
            </a:r>
            <a:r>
              <a:rPr lang="en-US" sz="1350" dirty="0" smtClean="0"/>
              <a:t> Chart for limitations.</a:t>
            </a:r>
            <a:endParaRPr lang="en-US" sz="1350" dirty="0"/>
          </a:p>
        </p:txBody>
      </p:sp>
      <p:pic>
        <p:nvPicPr>
          <p:cNvPr id="11"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914400"/>
          </a:xfrm>
        </p:spPr>
        <p:txBody>
          <a:bodyPr>
            <a:normAutofit/>
          </a:bodyPr>
          <a:lstStyle/>
          <a:p>
            <a:r>
              <a:rPr lang="en-US" sz="5000" dirty="0" smtClean="0"/>
              <a:t>HOW TO OBTAIN LPO’s</a:t>
            </a:r>
            <a:endParaRPr lang="en-US" sz="5000" dirty="0"/>
          </a:p>
        </p:txBody>
      </p:sp>
      <p:graphicFrame>
        <p:nvGraphicFramePr>
          <p:cNvPr id="6" name="Content Placeholder 5"/>
          <p:cNvGraphicFramePr>
            <a:graphicFrameLocks noGrp="1"/>
          </p:cNvGraphicFramePr>
          <p:nvPr>
            <p:ph idx="1"/>
          </p:nvPr>
        </p:nvGraphicFramePr>
        <p:xfrm>
          <a:off x="685800" y="1371600"/>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pic>
        <p:nvPicPr>
          <p:cNvPr id="8"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914400"/>
          </a:xfrm>
        </p:spPr>
        <p:txBody>
          <a:bodyPr>
            <a:normAutofit/>
          </a:bodyPr>
          <a:lstStyle/>
          <a:p>
            <a:r>
              <a:rPr lang="en-US" sz="5000" dirty="0" smtClean="0"/>
              <a:t>THE LPO AGREEMENT</a:t>
            </a:r>
            <a:endParaRPr lang="en-US" sz="5000" dirty="0"/>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graphicFrame>
        <p:nvGraphicFramePr>
          <p:cNvPr id="10" name="Content Placeholder 9"/>
          <p:cNvGraphicFramePr>
            <a:graphicFrameLocks noGrp="1"/>
          </p:cNvGraphicFramePr>
          <p:nvPr>
            <p:ph idx="1"/>
          </p:nvPr>
        </p:nvGraphicFramePr>
        <p:xfrm>
          <a:off x="4191000" y="1447800"/>
          <a:ext cx="4572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p:cNvPicPr>
            <a:picLocks noChangeAspect="1" noChangeArrowheads="1"/>
          </p:cNvPicPr>
          <p:nvPr/>
        </p:nvPicPr>
        <p:blipFill>
          <a:blip r:embed="rId7" cstate="print"/>
          <a:srcRect/>
          <a:stretch>
            <a:fillRect/>
          </a:stretch>
        </p:blipFill>
        <p:spPr bwMode="auto">
          <a:xfrm>
            <a:off x="228600" y="1447801"/>
            <a:ext cx="3886200" cy="4953000"/>
          </a:xfrm>
          <a:prstGeom prst="rect">
            <a:avLst/>
          </a:prstGeom>
          <a:noFill/>
          <a:ln w="9525">
            <a:noFill/>
            <a:miter lim="800000"/>
            <a:headEnd/>
            <a:tailEnd/>
          </a:ln>
          <a:effectLst/>
        </p:spPr>
      </p:pic>
      <p:sp>
        <p:nvSpPr>
          <p:cNvPr id="9" name="TextBox 8"/>
          <p:cNvSpPr txBox="1"/>
          <p:nvPr/>
        </p:nvSpPr>
        <p:spPr>
          <a:xfrm>
            <a:off x="3124200" y="1447800"/>
            <a:ext cx="990600" cy="630942"/>
          </a:xfrm>
          <a:prstGeom prst="rect">
            <a:avLst/>
          </a:prstGeom>
          <a:noFill/>
        </p:spPr>
        <p:txBody>
          <a:bodyPr wrap="square" rtlCol="0">
            <a:spAutoFit/>
          </a:bodyPr>
          <a:lstStyle/>
          <a:p>
            <a:r>
              <a:rPr lang="en-US" sz="700" b="1" dirty="0" smtClean="0"/>
              <a:t>* Your delivery code can be found on the Employee page in the CIS or you can call Purchasing.</a:t>
            </a:r>
            <a:endParaRPr lang="en-US" sz="700" b="1" dirty="0"/>
          </a:p>
        </p:txBody>
      </p:sp>
      <p:sp>
        <p:nvSpPr>
          <p:cNvPr id="11" name="Rectangle 10"/>
          <p:cNvSpPr/>
          <p:nvPr/>
        </p:nvSpPr>
        <p:spPr>
          <a:xfrm>
            <a:off x="457200" y="2057400"/>
            <a:ext cx="3505200" cy="609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Rectangle 11"/>
          <p:cNvSpPr/>
          <p:nvPr/>
        </p:nvSpPr>
        <p:spPr>
          <a:xfrm>
            <a:off x="457200" y="3200400"/>
            <a:ext cx="3505200" cy="609600"/>
          </a:xfrm>
          <a:prstGeom prst="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ectangle 12"/>
          <p:cNvSpPr/>
          <p:nvPr/>
        </p:nvSpPr>
        <p:spPr>
          <a:xfrm>
            <a:off x="457200" y="4724400"/>
            <a:ext cx="3505200" cy="762000"/>
          </a:xfrm>
          <a:prstGeom prst="rect">
            <a:avLst/>
          </a:prstGeom>
          <a:noFill/>
          <a:ln w="28575">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Rectangle 13"/>
          <p:cNvSpPr/>
          <p:nvPr/>
        </p:nvSpPr>
        <p:spPr>
          <a:xfrm>
            <a:off x="457200" y="5562600"/>
            <a:ext cx="3505200" cy="838200"/>
          </a:xfrm>
          <a:prstGeom prst="rect">
            <a:avLst/>
          </a:prstGeom>
          <a:solidFill>
            <a:schemeClr val="accent5">
              <a:lumMod val="20000"/>
              <a:lumOff val="80000"/>
              <a:alpha val="64000"/>
            </a:schemeClr>
          </a:solidFill>
          <a:ln w="28575">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18" name="Straight Arrow Connector 17"/>
          <p:cNvCxnSpPr/>
          <p:nvPr/>
        </p:nvCxnSpPr>
        <p:spPr>
          <a:xfrm rot="5400000">
            <a:off x="3391694" y="2247106"/>
            <a:ext cx="533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5"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7924800" y="1524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cstate="print"/>
          <a:srcRect/>
          <a:stretch>
            <a:fillRect/>
          </a:stretch>
        </p:blipFill>
        <p:spPr bwMode="auto">
          <a:xfrm>
            <a:off x="152400" y="1371600"/>
            <a:ext cx="3962400" cy="5105400"/>
          </a:xfrm>
          <a:prstGeom prst="rect">
            <a:avLst/>
          </a:prstGeom>
          <a:noFill/>
          <a:ln w="9525">
            <a:noFill/>
            <a:miter lim="800000"/>
            <a:headEnd/>
            <a:tailEnd/>
          </a:ln>
        </p:spPr>
      </p:pic>
      <p:sp>
        <p:nvSpPr>
          <p:cNvPr id="2" name="Title 1"/>
          <p:cNvSpPr>
            <a:spLocks noGrp="1"/>
          </p:cNvSpPr>
          <p:nvPr>
            <p:ph type="title"/>
          </p:nvPr>
        </p:nvSpPr>
        <p:spPr>
          <a:xfrm>
            <a:off x="304800" y="381000"/>
            <a:ext cx="8458200" cy="914400"/>
          </a:xfrm>
        </p:spPr>
        <p:txBody>
          <a:bodyPr>
            <a:normAutofit/>
          </a:bodyPr>
          <a:lstStyle/>
          <a:p>
            <a:r>
              <a:rPr lang="en-US" sz="5000" dirty="0" smtClean="0"/>
              <a:t>HOW TO FILL OUT THE LPO</a:t>
            </a:r>
            <a:endParaRPr lang="en-US" sz="5000" dirty="0"/>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graphicFrame>
        <p:nvGraphicFramePr>
          <p:cNvPr id="10" name="Content Placeholder 9"/>
          <p:cNvGraphicFramePr>
            <a:graphicFrameLocks noGrp="1"/>
          </p:cNvGraphicFramePr>
          <p:nvPr>
            <p:ph idx="1"/>
          </p:nvPr>
        </p:nvGraphicFramePr>
        <p:xfrm>
          <a:off x="4191000" y="1371600"/>
          <a:ext cx="457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1371600"/>
            <a:ext cx="3962400" cy="152400"/>
          </a:xfrm>
          <a:prstGeom prst="rect">
            <a:avLst/>
          </a:prstGeom>
          <a:noFill/>
          <a:ln w="38100">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Rectangle 11"/>
          <p:cNvSpPr/>
          <p:nvPr/>
        </p:nvSpPr>
        <p:spPr>
          <a:xfrm>
            <a:off x="152400" y="1600200"/>
            <a:ext cx="3962400" cy="457200"/>
          </a:xfrm>
          <a:prstGeom prst="rect">
            <a:avLst/>
          </a:prstGeom>
          <a:noFill/>
          <a:ln w="3810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ectangle 12"/>
          <p:cNvSpPr/>
          <p:nvPr/>
        </p:nvSpPr>
        <p:spPr>
          <a:xfrm>
            <a:off x="152400" y="2133600"/>
            <a:ext cx="3962400" cy="838200"/>
          </a:xfrm>
          <a:prstGeom prst="rect">
            <a:avLst/>
          </a:prstGeom>
          <a:noFill/>
          <a:ln w="38100">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4"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8001000" y="1524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cstate="print"/>
          <a:srcRect/>
          <a:stretch>
            <a:fillRect/>
          </a:stretch>
        </p:blipFill>
        <p:spPr bwMode="auto">
          <a:xfrm>
            <a:off x="152400" y="1371600"/>
            <a:ext cx="3962400" cy="5105400"/>
          </a:xfrm>
          <a:prstGeom prst="rect">
            <a:avLst/>
          </a:prstGeom>
          <a:noFill/>
          <a:ln w="9525">
            <a:noFill/>
            <a:miter lim="800000"/>
            <a:headEnd/>
            <a:tailEnd/>
          </a:ln>
        </p:spPr>
      </p:pic>
      <p:sp>
        <p:nvSpPr>
          <p:cNvPr id="2" name="Title 1"/>
          <p:cNvSpPr>
            <a:spLocks noGrp="1"/>
          </p:cNvSpPr>
          <p:nvPr>
            <p:ph type="title"/>
          </p:nvPr>
        </p:nvSpPr>
        <p:spPr>
          <a:xfrm>
            <a:off x="304800" y="381000"/>
            <a:ext cx="8458200" cy="914400"/>
          </a:xfrm>
        </p:spPr>
        <p:txBody>
          <a:bodyPr>
            <a:normAutofit/>
          </a:bodyPr>
          <a:lstStyle/>
          <a:p>
            <a:r>
              <a:rPr lang="en-US" sz="5000" dirty="0" smtClean="0"/>
              <a:t>HOW TO FILL OUT THE LPO</a:t>
            </a:r>
            <a:endParaRPr lang="en-US" sz="5000" dirty="0"/>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graphicFrame>
        <p:nvGraphicFramePr>
          <p:cNvPr id="10" name="Content Placeholder 9"/>
          <p:cNvGraphicFramePr>
            <a:graphicFrameLocks noGrp="1"/>
          </p:cNvGraphicFramePr>
          <p:nvPr>
            <p:ph idx="1"/>
          </p:nvPr>
        </p:nvGraphicFramePr>
        <p:xfrm>
          <a:off x="4191000" y="1371600"/>
          <a:ext cx="457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2895600"/>
            <a:ext cx="3962400" cy="12954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Rectangle 11"/>
          <p:cNvSpPr/>
          <p:nvPr/>
        </p:nvSpPr>
        <p:spPr>
          <a:xfrm>
            <a:off x="152400" y="4267200"/>
            <a:ext cx="3962400" cy="1447800"/>
          </a:xfrm>
          <a:prstGeom prst="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ectangle 12"/>
          <p:cNvSpPr/>
          <p:nvPr/>
        </p:nvSpPr>
        <p:spPr>
          <a:xfrm>
            <a:off x="2819400" y="5791200"/>
            <a:ext cx="1295400" cy="685800"/>
          </a:xfrm>
          <a:prstGeom prst="rect">
            <a:avLst/>
          </a:prstGeom>
          <a:noFill/>
          <a:ln w="28575">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7" name="Rectangle 16"/>
          <p:cNvSpPr/>
          <p:nvPr/>
        </p:nvSpPr>
        <p:spPr>
          <a:xfrm>
            <a:off x="1600200" y="5791200"/>
            <a:ext cx="1143000" cy="685800"/>
          </a:xfrm>
          <a:prstGeom prst="rect">
            <a:avLst/>
          </a:prstGeom>
          <a:noFill/>
          <a:ln w="28575">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TextBox 17"/>
          <p:cNvSpPr txBox="1"/>
          <p:nvPr/>
        </p:nvSpPr>
        <p:spPr>
          <a:xfrm>
            <a:off x="1600200" y="6096000"/>
            <a:ext cx="1143000" cy="338554"/>
          </a:xfrm>
          <a:prstGeom prst="rect">
            <a:avLst/>
          </a:prstGeom>
          <a:noFill/>
        </p:spPr>
        <p:txBody>
          <a:bodyPr wrap="square" rtlCol="0">
            <a:spAutoFit/>
          </a:bodyPr>
          <a:lstStyle/>
          <a:p>
            <a:r>
              <a:rPr lang="en-US" sz="800" b="1" dirty="0" smtClean="0">
                <a:solidFill>
                  <a:srgbClr val="FF0000"/>
                </a:solidFill>
              </a:rPr>
              <a:t>*Our new tax exempt # is: 1187443-002-STC</a:t>
            </a:r>
            <a:endParaRPr lang="en-US" sz="800" b="1" dirty="0">
              <a:solidFill>
                <a:srgbClr val="FF0000"/>
              </a:solidFill>
            </a:endParaRPr>
          </a:p>
        </p:txBody>
      </p:sp>
      <p:pic>
        <p:nvPicPr>
          <p:cNvPr id="14"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8001000" y="1524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6954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effectLst>
                  <a:outerShdw blurRad="50800" dist="39000" dir="5460000" algn="tl">
                    <a:srgbClr val="000000">
                      <a:alpha val="38000"/>
                    </a:srgbClr>
                  </a:outerShdw>
                  <a:reflection blurRad="6350" stA="55000" endA="300" endPos="45500" dir="5400000" sy="-100000" algn="bl" rotWithShape="0"/>
                </a:effectLst>
              </a:rPr>
              <a:t>LIMITED PURCHASE CHECKS</a:t>
            </a:r>
            <a:br>
              <a:rPr lang="en-US" dirty="0" smtClean="0">
                <a:ln w="11430"/>
                <a:effectLst>
                  <a:outerShdw blurRad="50800" dist="39000" dir="5460000" algn="tl">
                    <a:srgbClr val="000000">
                      <a:alpha val="38000"/>
                    </a:srgbClr>
                  </a:outerShdw>
                  <a:reflection blurRad="6350" stA="55000" endA="300" endPos="45500" dir="5400000" sy="-100000" algn="bl" rotWithShape="0"/>
                </a:effectLst>
              </a:rPr>
            </a:br>
            <a:r>
              <a:rPr lang="en-US" dirty="0" smtClean="0">
                <a:ln w="11430"/>
                <a:effectLst>
                  <a:outerShdw blurRad="50800" dist="39000" dir="5460000" algn="tl">
                    <a:srgbClr val="000000">
                      <a:alpha val="38000"/>
                    </a:srgbClr>
                  </a:outerShdw>
                  <a:reflection blurRad="6350" stA="55000" endA="300" endPos="45500" dir="5400000" sy="-100000" algn="bl" rotWithShape="0"/>
                </a:effectLst>
              </a:rPr>
              <a:t>(LPC)</a:t>
            </a:r>
            <a:endParaRPr lang="en-US" dirty="0">
              <a:ln w="11430"/>
              <a:effectLst>
                <a:outerShdw blurRad="50800" dist="39000" dir="5460000" algn="tl">
                  <a:srgbClr val="000000">
                    <a:alpha val="38000"/>
                  </a:srgbClr>
                </a:outerShdw>
                <a:reflection blurRad="6350" stA="55000" endA="300" endPos="45500" dir="5400000" sy="-100000" algn="bl" rotWithShape="0"/>
              </a:effectLst>
            </a:endParaRPr>
          </a:p>
        </p:txBody>
      </p:sp>
      <p:sp>
        <p:nvSpPr>
          <p:cNvPr id="3" name="Subtitle 2"/>
          <p:cNvSpPr>
            <a:spLocks noGrp="1"/>
          </p:cNvSpPr>
          <p:nvPr>
            <p:ph type="subTitle" idx="1"/>
          </p:nvPr>
        </p:nvSpPr>
        <p:spPr>
          <a:xfrm>
            <a:off x="457200" y="3733800"/>
            <a:ext cx="6400800" cy="1752600"/>
          </a:xfrm>
        </p:spPr>
        <p:txBody>
          <a:bodyPr>
            <a:normAutofit/>
          </a:bodyPr>
          <a:lstStyle/>
          <a:p>
            <a:pPr algn="l">
              <a:buFont typeface="Wingdings" pitchFamily="2" charset="2"/>
              <a:buChar char="§"/>
            </a:pPr>
            <a:r>
              <a:rPr lang="en-US" sz="3000" dirty="0" smtClean="0"/>
              <a:t>How to fill out the LPC Agreement</a:t>
            </a:r>
          </a:p>
          <a:p>
            <a:pPr algn="l">
              <a:buFont typeface="Wingdings" pitchFamily="2" charset="2"/>
              <a:buChar char="§"/>
            </a:pPr>
            <a:r>
              <a:rPr lang="en-US" sz="3000" dirty="0" smtClean="0"/>
              <a:t>Obtaining LPC’s</a:t>
            </a:r>
          </a:p>
          <a:p>
            <a:pPr algn="l">
              <a:buFont typeface="Wingdings" pitchFamily="2" charset="2"/>
              <a:buChar char="§"/>
            </a:pPr>
            <a:r>
              <a:rPr lang="en-US" sz="3000" dirty="0" smtClean="0"/>
              <a:t>How to fill out &amp; use an LPC</a:t>
            </a: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pic>
        <p:nvPicPr>
          <p:cNvPr id="8" name="Picture 9" descr="C:\Documents and Settings\u0533329\Local Settings\Temporary Internet Files\Content.IE5\U9S0VETA\MCj04349070000[1].png">
            <a:hlinkClick r:id="rId2" action="ppaction://hlinksldjump"/>
          </p:cNvPr>
          <p:cNvPicPr>
            <a:picLocks noChangeAspect="1" noChangeArrowheads="1"/>
          </p:cNvPicPr>
          <p:nvPr/>
        </p:nvPicPr>
        <p:blipFill>
          <a:blip r:embed="rId3"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
        <p:nvSpPr>
          <p:cNvPr id="9" name="TextBox 8">
            <a:hlinkClick r:id="rId4" action="ppaction://hlinksldjump"/>
          </p:cNvPr>
          <p:cNvSpPr txBox="1"/>
          <p:nvPr/>
        </p:nvSpPr>
        <p:spPr>
          <a:xfrm>
            <a:off x="8001000" y="1143000"/>
            <a:ext cx="990600" cy="415498"/>
          </a:xfrm>
          <a:prstGeom prst="rect">
            <a:avLst/>
          </a:prstGeom>
          <a:noFill/>
        </p:spPr>
        <p:txBody>
          <a:bodyPr wrap="square" rtlCol="0">
            <a:spAutoFit/>
          </a:bodyPr>
          <a:lstStyle/>
          <a:p>
            <a:pPr algn="ctr"/>
            <a:r>
              <a:rPr lang="en-US" sz="1050" b="1" dirty="0" smtClean="0">
                <a:solidFill>
                  <a:srgbClr val="FF0000"/>
                </a:solidFill>
              </a:rPr>
              <a:t>Back to Table of Contents</a:t>
            </a:r>
            <a:endParaRPr lang="en-US" sz="1050" b="1" dirty="0">
              <a:solidFill>
                <a:srgbClr val="FF0000"/>
              </a:solidFill>
            </a:endParaRPr>
          </a:p>
        </p:txBody>
      </p:sp>
      <p:pic>
        <p:nvPicPr>
          <p:cNvPr id="10" name="Picture 3" descr="C:\Documents and Settings\u0533329\Local Settings\Temporary Internet Files\Content.IE5\HSFWWOUR\MCj04326670000[1].png">
            <a:hlinkClick r:id="rId4" action="ppaction://hlinksldjump"/>
          </p:cNvPr>
          <p:cNvPicPr>
            <a:picLocks noChangeAspect="1" noChangeArrowheads="1"/>
          </p:cNvPicPr>
          <p:nvPr/>
        </p:nvPicPr>
        <p:blipFill>
          <a:blip r:embed="rId5" cstate="print"/>
          <a:srcRect/>
          <a:stretch>
            <a:fillRect/>
          </a:stretch>
        </p:blipFill>
        <p:spPr bwMode="auto">
          <a:xfrm>
            <a:off x="7848600" y="0"/>
            <a:ext cx="1295400" cy="1295400"/>
          </a:xfrm>
          <a:prstGeom prst="rect">
            <a:avLst/>
          </a:prstGeom>
          <a:noFill/>
        </p:spPr>
      </p:pic>
      <p:pic>
        <p:nvPicPr>
          <p:cNvPr id="11" name="Picture 10" descr="LPC_Sample.jpg"/>
          <p:cNvPicPr>
            <a:picLocks noChangeAspect="1"/>
          </p:cNvPicPr>
          <p:nvPr/>
        </p:nvPicPr>
        <p:blipFill>
          <a:blip r:embed="rId6" cstate="print"/>
          <a:stretch>
            <a:fillRect/>
          </a:stretch>
        </p:blipFill>
        <p:spPr>
          <a:xfrm>
            <a:off x="6248400" y="2895600"/>
            <a:ext cx="2645489" cy="337377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96043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LIMITED PURCHASE CHECKS (LPCs)</a:t>
            </a:r>
            <a:endParaRPr lang="en-US" sz="4800"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graphicFrame>
        <p:nvGraphicFramePr>
          <p:cNvPr id="8" name="Content Placeholder 7"/>
          <p:cNvGraphicFramePr>
            <a:graphicFrameLocks noGrp="1"/>
          </p:cNvGraphicFramePr>
          <p:nvPr>
            <p:ph idx="1"/>
          </p:nvPr>
        </p:nvGraphicFramePr>
        <p:xfrm>
          <a:off x="457200" y="1447800"/>
          <a:ext cx="8229600" cy="4495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9"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normAutofit/>
          </a:bodyPr>
          <a:lstStyle/>
          <a:p>
            <a:r>
              <a:rPr lang="en-US" sz="4800" dirty="0" smtClean="0">
                <a:effectLst>
                  <a:outerShdw blurRad="50800" dist="39000" dir="5460000" algn="tl">
                    <a:srgbClr val="000000">
                      <a:alpha val="38000"/>
                    </a:srgbClr>
                  </a:outerShdw>
                  <a:reflection blurRad="6350" stA="55000" endA="300" endPos="45500" dir="5400000" sy="-100000" algn="bl" rotWithShape="0"/>
                </a:effectLst>
              </a:rPr>
              <a:t>OTHER LPC CONSIDERATIONS</a:t>
            </a:r>
            <a:endParaRPr lang="en-US" sz="4800" dirty="0">
              <a:effectLst>
                <a:outerShdw blurRad="50800" dist="39000" dir="5460000" algn="tl">
                  <a:srgbClr val="000000">
                    <a:alpha val="38000"/>
                  </a:srgbClr>
                </a:outerShdw>
                <a:reflection blurRad="6350" stA="55000" endA="300" endPos="45500" dir="5400000" sy="-100000" algn="bl" rotWithShape="0"/>
              </a:effectLst>
            </a:endParaRPr>
          </a:p>
        </p:txBody>
      </p:sp>
      <p:graphicFrame>
        <p:nvGraphicFramePr>
          <p:cNvPr id="6" name="Content Placeholder 5"/>
          <p:cNvGraphicFramePr>
            <a:graphicFrameLocks noGrp="1"/>
          </p:cNvGraphicFramePr>
          <p:nvPr>
            <p:ph idx="1"/>
          </p:nvPr>
        </p:nvGraphicFramePr>
        <p:xfrm>
          <a:off x="533400" y="1219200"/>
          <a:ext cx="8001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8"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152400" y="60960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667000" y="3276600"/>
            <a:ext cx="6248400" cy="9144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3600" dirty="0" smtClean="0">
                <a:solidFill>
                  <a:schemeClr val="tx1"/>
                </a:solidFill>
                <a:effectLst>
                  <a:outerShdw blurRad="50800" dist="39000" dir="5460000" algn="tl">
                    <a:srgbClr val="000000">
                      <a:alpha val="38000"/>
                    </a:srgbClr>
                  </a:outerShdw>
                  <a:reflection blurRad="6350" stA="55000" endA="300" endPos="45500" dir="5400000" sy="-100000" algn="bl" rotWithShape="0"/>
                </a:effectLst>
              </a:rPr>
              <a:t>ALLOWABLE LPC EXPENDITURES</a:t>
            </a:r>
            <a:endParaRPr lang="en-US" sz="3600" dirty="0">
              <a:solidFill>
                <a:schemeClr val="tx1"/>
              </a:solidFill>
              <a:effectLst>
                <a:outerShdw blurRad="50800" dist="39000" dir="5460000" algn="tl">
                  <a:srgbClr val="000000">
                    <a:alpha val="38000"/>
                  </a:srgbClr>
                </a:outerShdw>
                <a:reflection blurRad="6350" stA="55000" endA="300" endPos="45500" dir="5400000" sy="-100000" algn="bl" rotWithShape="0"/>
              </a:effectLst>
            </a:endParaRPr>
          </a:p>
        </p:txBody>
      </p:sp>
      <p:graphicFrame>
        <p:nvGraphicFramePr>
          <p:cNvPr id="8" name="Content Placeholder 7"/>
          <p:cNvGraphicFramePr>
            <a:graphicFrameLocks noGrp="1"/>
          </p:cNvGraphicFramePr>
          <p:nvPr>
            <p:ph idx="1"/>
          </p:nvPr>
        </p:nvGraphicFramePr>
        <p:xfrm>
          <a:off x="990600" y="838200"/>
          <a:ext cx="8001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9"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8001000" y="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762000"/>
          </a:xfrm>
        </p:spPr>
        <p:txBody>
          <a:bodyPr/>
          <a:lstStyle/>
          <a:p>
            <a:r>
              <a:rPr lang="en-US" dirty="0" smtClean="0"/>
              <a:t>Accounts Payable Functions</a:t>
            </a:r>
            <a:endParaRPr lang="en-US" dirty="0"/>
          </a:p>
        </p:txBody>
      </p:sp>
      <p:graphicFrame>
        <p:nvGraphicFramePr>
          <p:cNvPr id="8" name="Content Placeholder 7"/>
          <p:cNvGraphicFramePr>
            <a:graphicFrameLocks noGrp="1"/>
          </p:cNvGraphicFramePr>
          <p:nvPr>
            <p:ph idx="1"/>
          </p:nvPr>
        </p:nvGraphicFramePr>
        <p:xfrm>
          <a:off x="1447800" y="16002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0" y="1295400"/>
            <a:ext cx="9144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Date Placeholder 5"/>
          <p:cNvSpPr>
            <a:spLocks noGrp="1"/>
          </p:cNvSpPr>
          <p:nvPr>
            <p:ph type="dt" sz="half" idx="10"/>
          </p:nvPr>
        </p:nvSpPr>
        <p:spPr/>
        <p:txBody>
          <a:bodyPr/>
          <a:lstStyle/>
          <a:p>
            <a:r>
              <a:rPr lang="en-US" smtClean="0"/>
              <a:t>Revised 11/2009</a:t>
            </a:r>
            <a:endParaRPr lang="en-US" dirty="0"/>
          </a:p>
        </p:txBody>
      </p:sp>
      <p:sp>
        <p:nvSpPr>
          <p:cNvPr id="7" name="Footer Placeholder 6"/>
          <p:cNvSpPr>
            <a:spLocks noGrp="1"/>
          </p:cNvSpPr>
          <p:nvPr>
            <p:ph type="ftr" sz="quarter" idx="11"/>
          </p:nvPr>
        </p:nvSpPr>
        <p:spPr/>
        <p:txBody>
          <a:bodyPr/>
          <a:lstStyle/>
          <a:p>
            <a:r>
              <a:rPr lang="en-US" dirty="0" smtClean="0"/>
              <a:t>Accounts Payable Department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PC_Sample.jpg"/>
          <p:cNvPicPr>
            <a:picLocks noChangeAspect="1"/>
          </p:cNvPicPr>
          <p:nvPr/>
        </p:nvPicPr>
        <p:blipFill>
          <a:blip r:embed="rId2" cstate="print"/>
          <a:stretch>
            <a:fillRect/>
          </a:stretch>
        </p:blipFill>
        <p:spPr>
          <a:xfrm>
            <a:off x="5260190" y="1447800"/>
            <a:ext cx="3883810" cy="4953000"/>
          </a:xfrm>
          <a:prstGeom prst="rect">
            <a:avLst/>
          </a:prstGeom>
        </p:spPr>
      </p:pic>
      <p:sp>
        <p:nvSpPr>
          <p:cNvPr id="2" name="Title 1"/>
          <p:cNvSpPr>
            <a:spLocks noGrp="1"/>
          </p:cNvSpPr>
          <p:nvPr>
            <p:ph type="title"/>
          </p:nvPr>
        </p:nvSpPr>
        <p:spPr>
          <a:xfrm>
            <a:off x="304800" y="304800"/>
            <a:ext cx="8610600" cy="960438"/>
          </a:xfrm>
        </p:spPr>
        <p:txBody>
          <a:bodyPr>
            <a:normAutofit/>
          </a:bodyPr>
          <a:lstStyle/>
          <a:p>
            <a:r>
              <a:rPr lang="en-US" sz="4800" dirty="0" smtClean="0">
                <a:effectLst>
                  <a:outerShdw blurRad="50800" dist="39000" dir="5460000" algn="tl">
                    <a:srgbClr val="000000">
                      <a:alpha val="38000"/>
                    </a:srgbClr>
                  </a:outerShdw>
                  <a:reflection blurRad="6350" stA="55000" endA="300" endPos="45500" dir="5400000" sy="-100000" algn="bl" rotWithShape="0"/>
                </a:effectLst>
              </a:rPr>
              <a:t>LIMITED PURCHASE CHECKS</a:t>
            </a:r>
            <a:endParaRPr lang="en-US" sz="4800" dirty="0">
              <a:effectLst>
                <a:outerShdw blurRad="50800" dist="39000" dir="5460000" algn="tl">
                  <a:srgbClr val="000000">
                    <a:alpha val="38000"/>
                  </a:srgbClr>
                </a:outerShdw>
                <a:reflection blurRad="6350" stA="55000" endA="300" endPos="45500" dir="5400000" sy="-100000" algn="bl" rotWithShape="0"/>
              </a:effectLst>
            </a:endParaRPr>
          </a:p>
        </p:txBody>
      </p:sp>
      <p:graphicFrame>
        <p:nvGraphicFramePr>
          <p:cNvPr id="8" name="Content Placeholder 7"/>
          <p:cNvGraphicFramePr>
            <a:graphicFrameLocks noGrp="1"/>
          </p:cNvGraphicFramePr>
          <p:nvPr>
            <p:ph idx="1"/>
          </p:nvPr>
        </p:nvGraphicFramePr>
        <p:xfrm>
          <a:off x="304800" y="1219200"/>
          <a:ext cx="4876800"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sp>
        <p:nvSpPr>
          <p:cNvPr id="9" name="Rectangle 8"/>
          <p:cNvSpPr/>
          <p:nvPr/>
        </p:nvSpPr>
        <p:spPr>
          <a:xfrm>
            <a:off x="5334000" y="1447800"/>
            <a:ext cx="3657600" cy="1752600"/>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15" name="Straight Arrow Connector 14"/>
          <p:cNvCxnSpPr/>
          <p:nvPr/>
        </p:nvCxnSpPr>
        <p:spPr>
          <a:xfrm>
            <a:off x="4114800" y="1752600"/>
            <a:ext cx="1143000" cy="1588"/>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pic>
        <p:nvPicPr>
          <p:cNvPr id="11"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lstStyle/>
          <a:p>
            <a:r>
              <a:rPr lang="en-US" dirty="0" smtClean="0">
                <a:effectLst>
                  <a:outerShdw blurRad="50800" dist="39000" dir="5460000" algn="tl">
                    <a:srgbClr val="000000">
                      <a:alpha val="38000"/>
                    </a:srgbClr>
                  </a:outerShdw>
                  <a:reflection blurRad="6350" stA="55000" endA="300" endPos="45500" dir="5400000" sy="-100000" algn="bl" rotWithShape="0"/>
                </a:effectLst>
              </a:rPr>
              <a:t>THE LPC POSITIVE PAY SYSTEM</a:t>
            </a:r>
            <a:endParaRPr lang="en-US" dirty="0">
              <a:effectLst>
                <a:outerShdw blurRad="50800" dist="39000" dir="5460000" algn="tl">
                  <a:srgbClr val="000000">
                    <a:alpha val="38000"/>
                  </a:srgbClr>
                </a:outerShdw>
                <a:reflection blurRad="6350" stA="55000" endA="300" endPos="45500" dir="5400000" sy="-100000" algn="bl" rotWithShape="0"/>
              </a:effectLst>
            </a:endParaRPr>
          </a:p>
        </p:txBody>
      </p:sp>
      <p:graphicFrame>
        <p:nvGraphicFramePr>
          <p:cNvPr id="7" name="Content Placeholder 6"/>
          <p:cNvGraphicFramePr>
            <a:graphicFrameLocks noGrp="1"/>
          </p:cNvGraphicFramePr>
          <p:nvPr>
            <p:ph idx="1"/>
          </p:nvPr>
        </p:nvGraphicFramePr>
        <p:xfrm>
          <a:off x="457200" y="1676400"/>
          <a:ext cx="8229600" cy="358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1026" name="Picture 2" descr="C:\Documents and Settings\u0533329\Local Settings\Temporary Internet Files\Content.IE5\BV2MCSAE\MCj04396010000[1].png"/>
          <p:cNvPicPr>
            <a:picLocks noChangeAspect="1" noChangeArrowheads="1"/>
          </p:cNvPicPr>
          <p:nvPr/>
        </p:nvPicPr>
        <p:blipFill>
          <a:blip r:embed="rId7" cstate="print"/>
          <a:srcRect/>
          <a:stretch>
            <a:fillRect/>
          </a:stretch>
        </p:blipFill>
        <p:spPr bwMode="auto">
          <a:xfrm>
            <a:off x="6957309" y="4953000"/>
            <a:ext cx="2186691" cy="1905000"/>
          </a:xfrm>
          <a:prstGeom prst="rect">
            <a:avLst/>
          </a:prstGeom>
          <a:noFill/>
        </p:spPr>
      </p:pic>
      <p:cxnSp>
        <p:nvCxnSpPr>
          <p:cNvPr id="9" name="Straight Connector 8"/>
          <p:cNvCxnSpPr/>
          <p:nvPr/>
        </p:nvCxnSpPr>
        <p:spPr>
          <a:xfrm>
            <a:off x="0" y="1295400"/>
            <a:ext cx="9144000" cy="1588"/>
          </a:xfrm>
          <a:prstGeom prst="line">
            <a:avLst/>
          </a:prstGeom>
        </p:spPr>
        <p:style>
          <a:lnRef idx="3">
            <a:schemeClr val="dk1"/>
          </a:lnRef>
          <a:fillRef idx="0">
            <a:schemeClr val="dk1"/>
          </a:fillRef>
          <a:effectRef idx="2">
            <a:schemeClr val="dk1"/>
          </a:effectRef>
          <a:fontRef idx="minor">
            <a:schemeClr val="tx1"/>
          </a:fontRef>
        </p:style>
      </p:cxnSp>
      <p:pic>
        <p:nvPicPr>
          <p:cNvPr id="11"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normAutofit/>
          </a:bodyPr>
          <a:lstStyle/>
          <a:p>
            <a:r>
              <a:rPr lang="en-US" sz="4800" dirty="0" smtClean="0">
                <a:effectLst>
                  <a:outerShdw blurRad="50800" dist="39000" dir="5460000" algn="tl">
                    <a:srgbClr val="000000">
                      <a:alpha val="38000"/>
                    </a:srgbClr>
                  </a:outerShdw>
                  <a:reflection blurRad="6350" stA="55000" endA="300" endPos="45500" dir="5400000" sy="-100000" algn="bl" rotWithShape="0"/>
                </a:effectLst>
              </a:rPr>
              <a:t>HOW TO OBTAIN LPC’s</a:t>
            </a:r>
            <a:endParaRPr lang="en-US" sz="4800" dirty="0">
              <a:effectLst>
                <a:outerShdw blurRad="50800" dist="39000" dir="5460000" algn="tl">
                  <a:srgbClr val="000000">
                    <a:alpha val="38000"/>
                  </a:srgbClr>
                </a:outerShdw>
                <a:reflection blurRad="6350" stA="55000" endA="300" endPos="45500" dir="5400000" sy="-100000" algn="bl" rotWithShape="0"/>
              </a:effectLst>
            </a:endParaRPr>
          </a:p>
        </p:txBody>
      </p:sp>
      <p:graphicFrame>
        <p:nvGraphicFramePr>
          <p:cNvPr id="6" name="Content Placeholder 5"/>
          <p:cNvGraphicFramePr>
            <a:graphicFrameLocks noGrp="1"/>
          </p:cNvGraphicFramePr>
          <p:nvPr>
            <p:ph idx="1"/>
          </p:nvPr>
        </p:nvGraphicFramePr>
        <p:xfrm>
          <a:off x="533400" y="1295400"/>
          <a:ext cx="8001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8"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normAutofit/>
          </a:bodyPr>
          <a:lstStyle/>
          <a:p>
            <a:r>
              <a:rPr lang="en-US" sz="4800" dirty="0" smtClean="0">
                <a:effectLst>
                  <a:outerShdw blurRad="50800" dist="39000" dir="5460000" algn="tl">
                    <a:srgbClr val="000000">
                      <a:alpha val="38000"/>
                    </a:srgbClr>
                  </a:outerShdw>
                  <a:reflection blurRad="6350" stA="55000" endA="300" endPos="45500" dir="5400000" sy="-100000" algn="bl" rotWithShape="0"/>
                </a:effectLst>
              </a:rPr>
              <a:t>THE LPC AGREEMENT</a:t>
            </a:r>
            <a:endParaRPr lang="en-US" sz="4800" dirty="0">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12" name="Picture 9"/>
          <p:cNvPicPr>
            <a:picLocks noChangeAspect="1" noChangeArrowheads="1"/>
          </p:cNvPicPr>
          <p:nvPr/>
        </p:nvPicPr>
        <p:blipFill>
          <a:blip r:embed="rId2" cstate="print"/>
          <a:srcRect/>
          <a:stretch>
            <a:fillRect/>
          </a:stretch>
        </p:blipFill>
        <p:spPr>
          <a:xfrm>
            <a:off x="4953000" y="1371600"/>
            <a:ext cx="4038600" cy="5192485"/>
          </a:xfrm>
          <a:prstGeom prst="rect">
            <a:avLst/>
          </a:prstGeom>
          <a:noFill/>
          <a:ln/>
          <a:effectLst/>
        </p:spPr>
      </p:pic>
      <p:graphicFrame>
        <p:nvGraphicFramePr>
          <p:cNvPr id="14" name="Content Placeholder 9"/>
          <p:cNvGraphicFramePr>
            <a:graphicFrameLocks noGrp="1"/>
          </p:cNvGraphicFramePr>
          <p:nvPr>
            <p:ph idx="1"/>
          </p:nvPr>
        </p:nvGraphicFramePr>
        <p:xfrm>
          <a:off x="304800" y="1371600"/>
          <a:ext cx="449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8001000" y="1371600"/>
            <a:ext cx="990600" cy="630942"/>
          </a:xfrm>
          <a:prstGeom prst="rect">
            <a:avLst/>
          </a:prstGeom>
          <a:noFill/>
        </p:spPr>
        <p:txBody>
          <a:bodyPr wrap="square" rtlCol="0">
            <a:spAutoFit/>
          </a:bodyPr>
          <a:lstStyle/>
          <a:p>
            <a:r>
              <a:rPr lang="en-US" sz="700" b="1" dirty="0" smtClean="0"/>
              <a:t>* Your delivery code can be found on the Employee page in the CIS or you can call Purchasing.</a:t>
            </a:r>
            <a:endParaRPr lang="en-US" sz="700" b="1" dirty="0"/>
          </a:p>
        </p:txBody>
      </p:sp>
      <p:sp>
        <p:nvSpPr>
          <p:cNvPr id="17" name="Rectangle 16"/>
          <p:cNvSpPr/>
          <p:nvPr/>
        </p:nvSpPr>
        <p:spPr>
          <a:xfrm>
            <a:off x="5181600" y="2133600"/>
            <a:ext cx="3581400" cy="609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Rectangle 17"/>
          <p:cNvSpPr/>
          <p:nvPr/>
        </p:nvSpPr>
        <p:spPr>
          <a:xfrm>
            <a:off x="5181600" y="3352800"/>
            <a:ext cx="3581400" cy="533400"/>
          </a:xfrm>
          <a:prstGeom prst="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9" name="Rectangle 18"/>
          <p:cNvSpPr/>
          <p:nvPr/>
        </p:nvSpPr>
        <p:spPr>
          <a:xfrm>
            <a:off x="5181600" y="4724400"/>
            <a:ext cx="3581400" cy="609600"/>
          </a:xfrm>
          <a:prstGeom prst="rect">
            <a:avLst/>
          </a:prstGeom>
          <a:noFill/>
          <a:ln w="28575">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0" name="Rectangle 19"/>
          <p:cNvSpPr/>
          <p:nvPr/>
        </p:nvSpPr>
        <p:spPr>
          <a:xfrm>
            <a:off x="5181600" y="5638800"/>
            <a:ext cx="3581400" cy="838200"/>
          </a:xfrm>
          <a:prstGeom prst="rect">
            <a:avLst/>
          </a:prstGeom>
          <a:solidFill>
            <a:schemeClr val="accent5">
              <a:lumMod val="20000"/>
              <a:lumOff val="80000"/>
              <a:alpha val="64000"/>
            </a:schemeClr>
          </a:solidFill>
          <a:ln w="28575">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21" name="Straight Arrow Connector 20"/>
          <p:cNvCxnSpPr/>
          <p:nvPr/>
        </p:nvCxnSpPr>
        <p:spPr>
          <a:xfrm rot="5400000">
            <a:off x="8268494" y="2170906"/>
            <a:ext cx="533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5"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Payment Request</a:t>
            </a:r>
            <a:br>
              <a:rPr lang="en-US" dirty="0" smtClean="0"/>
            </a:br>
            <a:r>
              <a:rPr lang="en-US" dirty="0" smtClean="0"/>
              <a:t>(PR)</a:t>
            </a:r>
            <a:endParaRPr lang="en-US" dirty="0"/>
          </a:p>
        </p:txBody>
      </p:sp>
      <p:sp>
        <p:nvSpPr>
          <p:cNvPr id="3" name="Subtitle 2"/>
          <p:cNvSpPr>
            <a:spLocks noGrp="1"/>
          </p:cNvSpPr>
          <p:nvPr>
            <p:ph type="subTitle" idx="1"/>
          </p:nvPr>
        </p:nvSpPr>
        <p:spPr>
          <a:xfrm>
            <a:off x="457200" y="3810000"/>
            <a:ext cx="6400800" cy="1752600"/>
          </a:xfrm>
        </p:spPr>
        <p:txBody>
          <a:bodyPr/>
          <a:lstStyle/>
          <a:p>
            <a:pPr marL="225425" indent="-225425" algn="l">
              <a:buFont typeface="Wingdings" pitchFamily="2" charset="2"/>
              <a:buChar char="§"/>
            </a:pPr>
            <a:r>
              <a:rPr lang="en-US" dirty="0" smtClean="0"/>
              <a:t>Types of expenditures paid on a Payment Request</a:t>
            </a:r>
          </a:p>
          <a:p>
            <a:pPr algn="l">
              <a:buFont typeface="Wingdings" pitchFamily="2" charset="2"/>
              <a:buChar char="§"/>
            </a:pPr>
            <a:r>
              <a:rPr lang="en-US" dirty="0" smtClean="0"/>
              <a:t>How to fill out a Payment Request</a:t>
            </a:r>
            <a:endParaRPr lang="en-US" dirty="0"/>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pic>
        <p:nvPicPr>
          <p:cNvPr id="8" name="Picture 9" descr="C:\Documents and Settings\u0533329\Local Settings\Temporary Internet Files\Content.IE5\U9S0VETA\MCj04349070000[1].png">
            <a:hlinkClick r:id="rId2" action="ppaction://hlinksldjump"/>
          </p:cNvPr>
          <p:cNvPicPr>
            <a:picLocks noChangeAspect="1" noChangeArrowheads="1"/>
          </p:cNvPicPr>
          <p:nvPr/>
        </p:nvPicPr>
        <p:blipFill>
          <a:blip r:embed="rId3"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
        <p:nvSpPr>
          <p:cNvPr id="9" name="TextBox 8">
            <a:hlinkClick r:id="rId4" action="ppaction://hlinksldjump"/>
          </p:cNvPr>
          <p:cNvSpPr txBox="1"/>
          <p:nvPr/>
        </p:nvSpPr>
        <p:spPr>
          <a:xfrm>
            <a:off x="8001000" y="1143000"/>
            <a:ext cx="990600" cy="415498"/>
          </a:xfrm>
          <a:prstGeom prst="rect">
            <a:avLst/>
          </a:prstGeom>
          <a:noFill/>
        </p:spPr>
        <p:txBody>
          <a:bodyPr wrap="square" rtlCol="0">
            <a:spAutoFit/>
          </a:bodyPr>
          <a:lstStyle/>
          <a:p>
            <a:pPr algn="ctr"/>
            <a:r>
              <a:rPr lang="en-US" sz="1050" b="1" dirty="0" smtClean="0">
                <a:solidFill>
                  <a:srgbClr val="FF0000"/>
                </a:solidFill>
              </a:rPr>
              <a:t>Back to Table of Contents</a:t>
            </a:r>
            <a:endParaRPr lang="en-US" sz="1050" b="1" dirty="0">
              <a:solidFill>
                <a:srgbClr val="FF0000"/>
              </a:solidFill>
            </a:endParaRPr>
          </a:p>
        </p:txBody>
      </p:sp>
      <p:pic>
        <p:nvPicPr>
          <p:cNvPr id="10" name="Picture 3" descr="C:\Documents and Settings\u0533329\Local Settings\Temporary Internet Files\Content.IE5\HSFWWOUR\MCj04326670000[1].png">
            <a:hlinkClick r:id="rId4" action="ppaction://hlinksldjump"/>
          </p:cNvPr>
          <p:cNvPicPr>
            <a:picLocks noChangeAspect="1" noChangeArrowheads="1"/>
          </p:cNvPicPr>
          <p:nvPr/>
        </p:nvPicPr>
        <p:blipFill>
          <a:blip r:embed="rId5" cstate="print"/>
          <a:srcRect/>
          <a:stretch>
            <a:fillRect/>
          </a:stretch>
        </p:blipFill>
        <p:spPr bwMode="auto">
          <a:xfrm>
            <a:off x="7848600" y="0"/>
            <a:ext cx="1295400" cy="1295400"/>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6614291" y="3048001"/>
            <a:ext cx="242789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effectLst>
                  <a:outerShdw blurRad="50800" dist="39000" dir="5460000" algn="tl">
                    <a:srgbClr val="000000">
                      <a:alpha val="38000"/>
                    </a:srgbClr>
                  </a:outerShdw>
                  <a:reflection blurRad="6350" stA="55000" endA="300" endPos="45500" dir="5400000" sy="-100000" algn="bl" rotWithShape="0"/>
                </a:effectLst>
              </a:rPr>
              <a:t>Payment Request (PR)</a:t>
            </a:r>
            <a:endParaRPr lang="en-US" sz="4800" dirty="0">
              <a:ln w="11430"/>
              <a:effectLst>
                <a:outerShdw blurRad="50800" dist="39000" dir="5460000" algn="tl">
                  <a:srgbClr val="000000">
                    <a:alpha val="38000"/>
                  </a:srgbClr>
                </a:outerShdw>
                <a:reflection blurRad="6350" stA="55000" endA="300" endPos="45500" dir="5400000" sy="-100000" algn="bl" rotWithShape="0"/>
              </a:effectLst>
            </a:endParaRPr>
          </a:p>
        </p:txBody>
      </p:sp>
      <p:graphicFrame>
        <p:nvGraphicFramePr>
          <p:cNvPr id="8" name="Content Placeholder 7"/>
          <p:cNvGraphicFramePr>
            <a:graphicFrameLocks noGrp="1"/>
          </p:cNvGraphicFramePr>
          <p:nvPr>
            <p:ph idx="1"/>
          </p:nvPr>
        </p:nvGraphicFramePr>
        <p:xfrm>
          <a:off x="533400" y="1371600"/>
          <a:ext cx="7924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9"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effectLst>
                  <a:outerShdw blurRad="50800" dist="39000" dir="5460000" algn="tl">
                    <a:srgbClr val="000000">
                      <a:alpha val="38000"/>
                    </a:srgbClr>
                  </a:outerShdw>
                  <a:reflection blurRad="6350" stA="55000" endA="300" endPos="45500" dir="5400000" sy="-100000" algn="bl" rotWithShape="0"/>
                </a:effectLst>
              </a:rPr>
              <a:t>EXPENDITURES REQUIRING A PR</a:t>
            </a:r>
            <a:endParaRPr lang="en-US" dirty="0">
              <a:ln w="11430"/>
              <a:effectLst>
                <a:outerShdw blurRad="50800" dist="39000" dir="5460000" algn="tl">
                  <a:srgbClr val="000000">
                    <a:alpha val="38000"/>
                  </a:srgbClr>
                </a:outerShdw>
                <a:reflection blurRad="6350" stA="55000" endA="300" endPos="45500" dir="5400000" sy="-100000" algn="bl" rotWithShape="0"/>
              </a:effectLst>
            </a:endParaRPr>
          </a:p>
        </p:txBody>
      </p:sp>
      <p:graphicFrame>
        <p:nvGraphicFramePr>
          <p:cNvPr id="9" name="Content Placeholder 8"/>
          <p:cNvGraphicFramePr>
            <a:graphicFrameLocks noGrp="1"/>
          </p:cNvGraphicFramePr>
          <p:nvPr>
            <p:ph idx="1"/>
          </p:nvPr>
        </p:nvGraphicFramePr>
        <p:xfrm>
          <a:off x="1371600" y="1447800"/>
          <a:ext cx="6400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8"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effectLst>
                  <a:outerShdw blurRad="50800" dist="39000" dir="5460000" algn="tl">
                    <a:srgbClr val="000000">
                      <a:alpha val="38000"/>
                    </a:srgbClr>
                  </a:outerShdw>
                  <a:reflection blurRad="6350" stA="55000" endA="300" endPos="45500" dir="5400000" sy="-100000" algn="bl" rotWithShape="0"/>
                </a:effectLst>
              </a:rPr>
              <a:t>WHERE TO FIND THE PR</a:t>
            </a:r>
            <a:endParaRPr lang="en-US" sz="4800" dirty="0">
              <a:ln w="11430"/>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graphicFrame>
        <p:nvGraphicFramePr>
          <p:cNvPr id="10" name="Content Placeholder 9"/>
          <p:cNvGraphicFramePr>
            <a:graphicFrameLocks noGrp="1"/>
          </p:cNvGraphicFramePr>
          <p:nvPr>
            <p:ph idx="1"/>
          </p:nvPr>
        </p:nvGraphicFramePr>
        <p:xfrm>
          <a:off x="609600" y="1371600"/>
          <a:ext cx="7772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9" descr="C:\Documents and Settings\u0533329\Local Settings\Temporary Internet Files\Content.IE5\U9S0VETA\MCj04349070000[1].png">
            <a:hlinkClick r:id="rId7" action="ppaction://hlinksldjump"/>
          </p:cNvPr>
          <p:cNvPicPr>
            <a:picLocks noChangeAspect="1" noChangeArrowheads="1"/>
          </p:cNvPicPr>
          <p:nvPr/>
        </p:nvPicPr>
        <p:blipFill>
          <a:blip r:embed="rId8"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5105400" y="1143000"/>
            <a:ext cx="3815256" cy="5029201"/>
          </a:xfrm>
          <a:prstGeom prst="rect">
            <a:avLst/>
          </a:prstGeom>
          <a:noFill/>
          <a:ln w="9525">
            <a:noFill/>
            <a:miter lim="800000"/>
            <a:headEnd/>
            <a:tailEnd/>
          </a:ln>
          <a:effectLst/>
        </p:spPr>
      </p:pic>
      <p:sp>
        <p:nvSpPr>
          <p:cNvPr id="2" name="Title 1"/>
          <p:cNvSpPr>
            <a:spLocks noGrp="1"/>
          </p:cNvSpPr>
          <p:nvPr>
            <p:ph type="title"/>
          </p:nvPr>
        </p:nvSpPr>
        <p:spPr>
          <a:xfrm>
            <a:off x="304800" y="304800"/>
            <a:ext cx="8610600" cy="9604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effectLst>
                  <a:outerShdw blurRad="50800" dist="39000" dir="5460000" algn="tl">
                    <a:srgbClr val="000000">
                      <a:alpha val="38000"/>
                    </a:srgbClr>
                  </a:outerShdw>
                  <a:reflection blurRad="6350" stA="55000" endA="300" endPos="45500" dir="5400000" sy="-100000" algn="bl" rotWithShape="0"/>
                </a:effectLst>
              </a:rPr>
              <a:t>HOW TO FILL OUT THE PR</a:t>
            </a:r>
            <a:endParaRPr lang="en-US" sz="4800" dirty="0">
              <a:ln w="11430"/>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graphicFrame>
        <p:nvGraphicFramePr>
          <p:cNvPr id="10" name="Content Placeholder 9"/>
          <p:cNvGraphicFramePr>
            <a:graphicFrameLocks noGrp="1"/>
          </p:cNvGraphicFramePr>
          <p:nvPr>
            <p:ph idx="1"/>
          </p:nvPr>
        </p:nvGraphicFramePr>
        <p:xfrm>
          <a:off x="304800" y="1143000"/>
          <a:ext cx="457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5029200" y="1524000"/>
            <a:ext cx="1371600" cy="1143000"/>
          </a:xfrm>
          <a:prstGeom prst="rect">
            <a:avLst/>
          </a:prstGeom>
          <a:noFill/>
          <a:ln w="38100">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Rectangle 13"/>
          <p:cNvSpPr/>
          <p:nvPr/>
        </p:nvSpPr>
        <p:spPr>
          <a:xfrm>
            <a:off x="6400800" y="1524000"/>
            <a:ext cx="2514600" cy="1447800"/>
          </a:xfrm>
          <a:prstGeom prst="rect">
            <a:avLst/>
          </a:prstGeom>
          <a:noFill/>
          <a:ln w="3810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6"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5105400" y="1143000"/>
            <a:ext cx="3815256" cy="5029201"/>
          </a:xfrm>
          <a:prstGeom prst="rect">
            <a:avLst/>
          </a:prstGeom>
          <a:noFill/>
          <a:ln w="9525">
            <a:noFill/>
            <a:miter lim="800000"/>
            <a:headEnd/>
            <a:tailEnd/>
          </a:ln>
          <a:effectLst/>
        </p:spPr>
      </p:pic>
      <p:sp>
        <p:nvSpPr>
          <p:cNvPr id="2" name="Title 1"/>
          <p:cNvSpPr>
            <a:spLocks noGrp="1"/>
          </p:cNvSpPr>
          <p:nvPr>
            <p:ph type="title"/>
          </p:nvPr>
        </p:nvSpPr>
        <p:spPr>
          <a:xfrm>
            <a:off x="304800" y="304800"/>
            <a:ext cx="8610600" cy="9604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effectLst>
                  <a:outerShdw blurRad="50800" dist="39000" dir="5460000" algn="tl">
                    <a:srgbClr val="000000">
                      <a:alpha val="38000"/>
                    </a:srgbClr>
                  </a:outerShdw>
                  <a:reflection blurRad="6350" stA="55000" endA="300" endPos="45500" dir="5400000" sy="-100000" algn="bl" rotWithShape="0"/>
                </a:effectLst>
              </a:rPr>
              <a:t>HOW TO FILL OUT THE PR</a:t>
            </a:r>
            <a:endParaRPr lang="en-US" sz="4800" dirty="0">
              <a:ln w="11430"/>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graphicFrame>
        <p:nvGraphicFramePr>
          <p:cNvPr id="10" name="Content Placeholder 9"/>
          <p:cNvGraphicFramePr>
            <a:graphicFrameLocks noGrp="1"/>
          </p:cNvGraphicFramePr>
          <p:nvPr>
            <p:ph idx="1"/>
          </p:nvPr>
        </p:nvGraphicFramePr>
        <p:xfrm>
          <a:off x="304800" y="1219201"/>
          <a:ext cx="4572000"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5029200" y="2971800"/>
            <a:ext cx="2590800" cy="685800"/>
          </a:xfrm>
          <a:prstGeom prst="rect">
            <a:avLst/>
          </a:prstGeom>
          <a:noFill/>
          <a:ln w="38100">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ectangle 12"/>
          <p:cNvSpPr/>
          <p:nvPr/>
        </p:nvSpPr>
        <p:spPr>
          <a:xfrm>
            <a:off x="7620000" y="2971800"/>
            <a:ext cx="1295400" cy="685800"/>
          </a:xfrm>
          <a:prstGeom prst="rect">
            <a:avLst/>
          </a:prstGeom>
          <a:noFill/>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Rectangle 13"/>
          <p:cNvSpPr/>
          <p:nvPr/>
        </p:nvSpPr>
        <p:spPr>
          <a:xfrm>
            <a:off x="5029200" y="3657600"/>
            <a:ext cx="3886200" cy="762000"/>
          </a:xfrm>
          <a:prstGeom prst="rect">
            <a:avLst/>
          </a:prstGeom>
          <a:noFill/>
          <a:ln w="38100">
            <a:solidFill>
              <a:srgbClr val="33CC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5"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762000"/>
          </a:xfrm>
        </p:spPr>
        <p:txBody>
          <a:bodyPr/>
          <a:lstStyle/>
          <a:p>
            <a:r>
              <a:rPr lang="en-US" dirty="0" smtClean="0"/>
              <a:t>Direct Deposit/ACH Info.</a:t>
            </a:r>
            <a:endParaRPr lang="en-US" dirty="0"/>
          </a:p>
        </p:txBody>
      </p:sp>
      <p:graphicFrame>
        <p:nvGraphicFramePr>
          <p:cNvPr id="8" name="Content Placeholder 7"/>
          <p:cNvGraphicFramePr>
            <a:graphicFrameLocks noGrp="1"/>
          </p:cNvGraphicFramePr>
          <p:nvPr>
            <p:ph idx="1"/>
          </p:nvPr>
        </p:nvGraphicFramePr>
        <p:xfrm>
          <a:off x="457200" y="1600200"/>
          <a:ext cx="8153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0" y="1295400"/>
            <a:ext cx="9144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Date Placeholder 5"/>
          <p:cNvSpPr>
            <a:spLocks noGrp="1"/>
          </p:cNvSpPr>
          <p:nvPr>
            <p:ph type="dt" sz="half" idx="10"/>
          </p:nvPr>
        </p:nvSpPr>
        <p:spPr/>
        <p:txBody>
          <a:bodyPr/>
          <a:lstStyle/>
          <a:p>
            <a:r>
              <a:rPr lang="en-US" smtClean="0"/>
              <a:t>Revised 11/2009</a:t>
            </a:r>
            <a:endParaRPr lang="en-US" dirty="0"/>
          </a:p>
        </p:txBody>
      </p:sp>
      <p:sp>
        <p:nvSpPr>
          <p:cNvPr id="7" name="Footer Placeholder 6"/>
          <p:cNvSpPr>
            <a:spLocks noGrp="1"/>
          </p:cNvSpPr>
          <p:nvPr>
            <p:ph type="ftr" sz="quarter" idx="11"/>
          </p:nvPr>
        </p:nvSpPr>
        <p:spPr/>
        <p:txBody>
          <a:bodyPr/>
          <a:lstStyle/>
          <a:p>
            <a:r>
              <a:rPr lang="en-US" dirty="0" smtClean="0"/>
              <a:t>Accounts Payable Department</a:t>
            </a:r>
            <a:endParaRPr lang="en-US" dirty="0"/>
          </a:p>
        </p:txBody>
      </p:sp>
      <p:pic>
        <p:nvPicPr>
          <p:cNvPr id="1026" name="Picture 2" descr="C:\Documents and Settings\u0533329\Local Settings\Temporary Internet Files\Content.IE5\OCLC3OSQ\MCj04396070000[1].png">
            <a:hlinkClick r:id="rId7"/>
          </p:cNvPr>
          <p:cNvPicPr>
            <a:picLocks noChangeAspect="1" noChangeArrowheads="1"/>
          </p:cNvPicPr>
          <p:nvPr/>
        </p:nvPicPr>
        <p:blipFill>
          <a:blip r:embed="rId8" cstate="print"/>
          <a:srcRect/>
          <a:stretch>
            <a:fillRect/>
          </a:stretch>
        </p:blipFill>
        <p:spPr bwMode="auto">
          <a:xfrm>
            <a:off x="6248400" y="5105400"/>
            <a:ext cx="1571625" cy="1369167"/>
          </a:xfrm>
          <a:prstGeom prst="rect">
            <a:avLst/>
          </a:prstGeom>
          <a:noFill/>
        </p:spPr>
      </p:pic>
      <p:sp>
        <p:nvSpPr>
          <p:cNvPr id="10" name="TextBox 9"/>
          <p:cNvSpPr txBox="1"/>
          <p:nvPr/>
        </p:nvSpPr>
        <p:spPr>
          <a:xfrm>
            <a:off x="6324600" y="6248400"/>
            <a:ext cx="1371600" cy="253916"/>
          </a:xfrm>
          <a:prstGeom prst="rect">
            <a:avLst/>
          </a:prstGeom>
          <a:noFill/>
        </p:spPr>
        <p:txBody>
          <a:bodyPr wrap="square" rtlCol="0">
            <a:spAutoFit/>
          </a:bodyPr>
          <a:lstStyle/>
          <a:p>
            <a:pPr algn="ctr"/>
            <a:r>
              <a:rPr lang="en-US" sz="1050" b="1" dirty="0" smtClean="0">
                <a:solidFill>
                  <a:schemeClr val="tx2"/>
                </a:solidFill>
              </a:rPr>
              <a:t>Direct Deposit Form</a:t>
            </a:r>
            <a:endParaRPr lang="en-US" sz="1050" b="1"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5105400" y="1143000"/>
            <a:ext cx="3815256" cy="5029201"/>
          </a:xfrm>
          <a:prstGeom prst="rect">
            <a:avLst/>
          </a:prstGeom>
          <a:noFill/>
          <a:ln w="9525">
            <a:noFill/>
            <a:miter lim="800000"/>
            <a:headEnd/>
            <a:tailEnd/>
          </a:ln>
          <a:effectLst/>
        </p:spPr>
      </p:pic>
      <p:sp>
        <p:nvSpPr>
          <p:cNvPr id="2" name="Title 1"/>
          <p:cNvSpPr>
            <a:spLocks noGrp="1"/>
          </p:cNvSpPr>
          <p:nvPr>
            <p:ph type="title"/>
          </p:nvPr>
        </p:nvSpPr>
        <p:spPr>
          <a:xfrm>
            <a:off x="304800" y="304800"/>
            <a:ext cx="8610600" cy="9604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effectLst>
                  <a:outerShdw blurRad="50800" dist="39000" dir="5460000" algn="tl">
                    <a:srgbClr val="000000">
                      <a:alpha val="38000"/>
                    </a:srgbClr>
                  </a:outerShdw>
                  <a:reflection blurRad="6350" stA="55000" endA="300" endPos="45500" dir="5400000" sy="-100000" algn="bl" rotWithShape="0"/>
                </a:effectLst>
              </a:rPr>
              <a:t>HOW TO FILL OUT THE PR</a:t>
            </a:r>
            <a:endParaRPr lang="en-US" sz="4800" dirty="0">
              <a:ln w="11430"/>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graphicFrame>
        <p:nvGraphicFramePr>
          <p:cNvPr id="10" name="Content Placeholder 9"/>
          <p:cNvGraphicFramePr>
            <a:graphicFrameLocks noGrp="1"/>
          </p:cNvGraphicFramePr>
          <p:nvPr>
            <p:ph idx="1"/>
          </p:nvPr>
        </p:nvGraphicFramePr>
        <p:xfrm>
          <a:off x="304800" y="1371601"/>
          <a:ext cx="4572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5105400" y="4419600"/>
            <a:ext cx="3429000" cy="914400"/>
          </a:xfrm>
          <a:prstGeom prst="rect">
            <a:avLst/>
          </a:prstGeom>
          <a:noFill/>
          <a:ln w="38100">
            <a:solidFill>
              <a:srgbClr val="33CC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ectangle 12"/>
          <p:cNvSpPr/>
          <p:nvPr/>
        </p:nvSpPr>
        <p:spPr>
          <a:xfrm>
            <a:off x="5105400" y="5486400"/>
            <a:ext cx="3429000" cy="762000"/>
          </a:xfrm>
          <a:prstGeom prst="rect">
            <a:avLst/>
          </a:prstGeom>
          <a:noFill/>
          <a:ln w="38100">
            <a:solidFill>
              <a:srgbClr val="00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5" name="Picture 9" descr="C:\Documents and Settings\u0533329\Local Settings\Temporary Internet Files\Content.IE5\U9S0VETA\MCj04349070000[1].png">
            <a:hlinkClick r:id="rId8" action="ppaction://hlinksldjump"/>
          </p:cNvPr>
          <p:cNvPicPr>
            <a:picLocks noChangeAspect="1" noChangeArrowheads="1"/>
          </p:cNvPicPr>
          <p:nvPr/>
        </p:nvPicPr>
        <p:blipFill>
          <a:blip r:embed="rId9"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effectLst>
                  <a:outerShdw blurRad="50800" dist="39000" dir="5460000" algn="tl">
                    <a:srgbClr val="000000">
                      <a:alpha val="38000"/>
                    </a:srgbClr>
                  </a:outerShdw>
                  <a:reflection blurRad="6350" stA="55000" endA="300" endPos="45500" dir="5400000" sy="-100000" algn="bl" rotWithShape="0"/>
                </a:effectLst>
              </a:rPr>
              <a:t>TRAVEL RELATED PR’s</a:t>
            </a:r>
            <a:endParaRPr lang="en-US" sz="4800" dirty="0">
              <a:ln w="11430"/>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graphicFrame>
        <p:nvGraphicFramePr>
          <p:cNvPr id="9" name="Content Placeholder 8"/>
          <p:cNvGraphicFramePr>
            <a:graphicFrameLocks noGrp="1"/>
          </p:cNvGraphicFramePr>
          <p:nvPr>
            <p:ph idx="1"/>
          </p:nvPr>
        </p:nvGraphicFramePr>
        <p:xfrm>
          <a:off x="838200" y="1219200"/>
          <a:ext cx="7391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Documents and Settings\u0533329\Local Settings\Temporary Internet Files\Content.IE5\1HK68Z1Z\MPj04332270000[1].jpg">
            <a:hlinkClick r:id="rId8"/>
          </p:cNvPr>
          <p:cNvPicPr>
            <a:picLocks noChangeAspect="1" noChangeArrowheads="1"/>
          </p:cNvPicPr>
          <p:nvPr/>
        </p:nvPicPr>
        <p:blipFill>
          <a:blip r:embed="rId9" cstate="print"/>
          <a:srcRect l="7500" r="5000" b="19390"/>
          <a:stretch>
            <a:fillRect/>
          </a:stretch>
        </p:blipFill>
        <p:spPr bwMode="auto">
          <a:xfrm>
            <a:off x="3429000" y="4724400"/>
            <a:ext cx="2286000" cy="1726910"/>
          </a:xfrm>
          <a:prstGeom prst="rect">
            <a:avLst/>
          </a:prstGeom>
          <a:noFill/>
        </p:spPr>
      </p:pic>
      <p:sp>
        <p:nvSpPr>
          <p:cNvPr id="11" name="TextBox 10">
            <a:hlinkClick r:id="rId8"/>
          </p:cNvPr>
          <p:cNvSpPr txBox="1"/>
          <p:nvPr/>
        </p:nvSpPr>
        <p:spPr>
          <a:xfrm>
            <a:off x="3505200" y="6172201"/>
            <a:ext cx="2133600" cy="276999"/>
          </a:xfrm>
          <a:prstGeom prst="rect">
            <a:avLst/>
          </a:prstGeom>
          <a:noFill/>
        </p:spPr>
        <p:txBody>
          <a:bodyPr wrap="square" rtlCol="0">
            <a:spAutoFit/>
          </a:bodyPr>
          <a:lstStyle/>
          <a:p>
            <a:pPr algn="ctr"/>
            <a:r>
              <a:rPr lang="en-US" sz="1200" b="1" dirty="0" smtClean="0">
                <a:solidFill>
                  <a:schemeClr val="accent6">
                    <a:lumMod val="50000"/>
                  </a:schemeClr>
                </a:solidFill>
              </a:rPr>
              <a:t>Click to view Travel’s Website</a:t>
            </a:r>
            <a:endParaRPr lang="en-US" sz="1200" b="1" dirty="0">
              <a:solidFill>
                <a:schemeClr val="accent6">
                  <a:lumMod val="50000"/>
                </a:schemeClr>
              </a:solidFill>
            </a:endParaRPr>
          </a:p>
        </p:txBody>
      </p:sp>
      <p:pic>
        <p:nvPicPr>
          <p:cNvPr id="12" name="Picture 9" descr="C:\Documents and Settings\u0533329\Local Settings\Temporary Internet Files\Content.IE5\U9S0VETA\MCj04349070000[1].png">
            <a:hlinkClick r:id="rId10" action="ppaction://hlinksldjump"/>
          </p:cNvPr>
          <p:cNvPicPr>
            <a:picLocks noChangeAspect="1" noChangeArrowheads="1"/>
          </p:cNvPicPr>
          <p:nvPr/>
        </p:nvPicPr>
        <p:blipFill>
          <a:blip r:embed="rId11"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effectLst>
                  <a:outerShdw blurRad="50800" dist="39000" dir="5460000" algn="tl">
                    <a:srgbClr val="000000">
                      <a:alpha val="38000"/>
                    </a:srgbClr>
                  </a:outerShdw>
                  <a:reflection blurRad="6350" stA="55000" endA="300" endPos="45500" dir="5400000" sy="-100000" algn="bl" rotWithShape="0"/>
                </a:effectLst>
              </a:rPr>
              <a:t>FLOWCHART FOR TRAVEL PAYMENTS</a:t>
            </a:r>
            <a:endParaRPr lang="en-US" sz="4800" dirty="0">
              <a:ln w="11430"/>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1026" name="Picture 2" descr="C:\Documents and Settings\u0533329\Local Settings\Temporary Internet Files\Content.IE5\1HK68Z1Z\MPj04332270000[1].jpg">
            <a:hlinkClick r:id="rId2"/>
          </p:cNvPr>
          <p:cNvPicPr>
            <a:picLocks noChangeAspect="1" noChangeArrowheads="1"/>
          </p:cNvPicPr>
          <p:nvPr/>
        </p:nvPicPr>
        <p:blipFill>
          <a:blip r:embed="rId3" cstate="print"/>
          <a:srcRect l="7500" r="5000" b="19390"/>
          <a:stretch>
            <a:fillRect/>
          </a:stretch>
        </p:blipFill>
        <p:spPr bwMode="auto">
          <a:xfrm>
            <a:off x="228600" y="4114800"/>
            <a:ext cx="1680781" cy="1269710"/>
          </a:xfrm>
          <a:prstGeom prst="rect">
            <a:avLst/>
          </a:prstGeom>
          <a:noFill/>
        </p:spPr>
      </p:pic>
      <p:sp>
        <p:nvSpPr>
          <p:cNvPr id="11" name="TextBox 10">
            <a:hlinkClick r:id="rId2"/>
          </p:cNvPr>
          <p:cNvSpPr txBox="1"/>
          <p:nvPr/>
        </p:nvSpPr>
        <p:spPr>
          <a:xfrm>
            <a:off x="156782" y="5181600"/>
            <a:ext cx="1828800" cy="246221"/>
          </a:xfrm>
          <a:prstGeom prst="rect">
            <a:avLst/>
          </a:prstGeom>
          <a:noFill/>
        </p:spPr>
        <p:txBody>
          <a:bodyPr wrap="square" rtlCol="0">
            <a:spAutoFit/>
          </a:bodyPr>
          <a:lstStyle/>
          <a:p>
            <a:pPr algn="ctr"/>
            <a:r>
              <a:rPr lang="en-US" sz="1000" b="1" dirty="0" smtClean="0">
                <a:solidFill>
                  <a:schemeClr val="accent6">
                    <a:lumMod val="50000"/>
                  </a:schemeClr>
                </a:solidFill>
              </a:rPr>
              <a:t>Click to view Travel’s Website</a:t>
            </a:r>
            <a:endParaRPr lang="en-US" sz="1000" b="1" dirty="0">
              <a:solidFill>
                <a:schemeClr val="accent6">
                  <a:lumMod val="50000"/>
                </a:schemeClr>
              </a:solidFill>
            </a:endParaRPr>
          </a:p>
        </p:txBody>
      </p:sp>
      <p:pic>
        <p:nvPicPr>
          <p:cNvPr id="22" name="Picture 9" descr="C:\Documents and Settings\u0533329\Local Settings\Temporary Internet Files\Content.IE5\U9S0VETA\MCj04349070000[1].png">
            <a:hlinkClick r:id="rId4" action="ppaction://hlinksldjump"/>
          </p:cNvPr>
          <p:cNvPicPr>
            <a:picLocks noChangeAspect="1" noChangeArrowheads="1"/>
          </p:cNvPicPr>
          <p:nvPr/>
        </p:nvPicPr>
        <p:blipFill>
          <a:blip r:embed="rId5" cstate="print"/>
          <a:srcRect t="19049" r="4753" b="19040"/>
          <a:stretch>
            <a:fillRect/>
          </a:stretch>
        </p:blipFill>
        <p:spPr bwMode="auto">
          <a:xfrm>
            <a:off x="152400" y="5638800"/>
            <a:ext cx="1225062" cy="796290"/>
          </a:xfrm>
          <a:prstGeom prst="rect">
            <a:avLst/>
          </a:prstGeom>
          <a:noFill/>
          <a:effectLst>
            <a:reflection blurRad="6350" stA="52000" endA="300" endPos="35000" dir="5400000" sy="-100000" algn="bl" rotWithShape="0"/>
          </a:effectLst>
        </p:spPr>
      </p:pic>
      <p:pic>
        <p:nvPicPr>
          <p:cNvPr id="2059" name="Picture 11" descr="C:\Documents and Settings\u0533329\Local Settings\Temporary Internet Files\Content.IE5\U9S0VETA\MCj04316350000[1].png">
            <a:hlinkClick r:id="rId6"/>
          </p:cNvPr>
          <p:cNvPicPr>
            <a:picLocks noChangeAspect="1" noChangeArrowheads="1"/>
          </p:cNvPicPr>
          <p:nvPr/>
        </p:nvPicPr>
        <p:blipFill>
          <a:blip r:embed="rId7" cstate="print"/>
          <a:srcRect/>
          <a:stretch>
            <a:fillRect/>
          </a:stretch>
        </p:blipFill>
        <p:spPr bwMode="auto">
          <a:xfrm>
            <a:off x="228600" y="2209800"/>
            <a:ext cx="1714500" cy="1714500"/>
          </a:xfrm>
          <a:prstGeom prst="rect">
            <a:avLst/>
          </a:prstGeom>
          <a:noFill/>
        </p:spPr>
      </p:pic>
      <p:sp>
        <p:nvSpPr>
          <p:cNvPr id="24" name="TextBox 23">
            <a:hlinkClick r:id="rId8" action="ppaction://hlinkfile"/>
          </p:cNvPr>
          <p:cNvSpPr txBox="1"/>
          <p:nvPr/>
        </p:nvSpPr>
        <p:spPr>
          <a:xfrm>
            <a:off x="152400" y="3505201"/>
            <a:ext cx="1828800" cy="246221"/>
          </a:xfrm>
          <a:prstGeom prst="rect">
            <a:avLst/>
          </a:prstGeom>
          <a:noFill/>
        </p:spPr>
        <p:txBody>
          <a:bodyPr wrap="square" rtlCol="0">
            <a:spAutoFit/>
          </a:bodyPr>
          <a:lstStyle/>
          <a:p>
            <a:pPr algn="ctr"/>
            <a:r>
              <a:rPr lang="en-US" sz="1000" b="1" dirty="0" smtClean="0"/>
              <a:t>Printable Version of Flowchart</a:t>
            </a:r>
            <a:endParaRPr lang="en-US" sz="1000" b="1" dirty="0"/>
          </a:p>
        </p:txBody>
      </p:sp>
      <p:pic>
        <p:nvPicPr>
          <p:cNvPr id="3" name="Picture 2">
            <a:hlinkClick r:id="rId6"/>
          </p:cNvPr>
          <p:cNvPicPr>
            <a:picLocks noChangeAspect="1" noChangeArrowheads="1"/>
          </p:cNvPicPr>
          <p:nvPr/>
        </p:nvPicPr>
        <p:blipFill>
          <a:blip r:embed="rId9" cstate="print"/>
          <a:srcRect/>
          <a:stretch>
            <a:fillRect/>
          </a:stretch>
        </p:blipFill>
        <p:spPr bwMode="auto">
          <a:xfrm>
            <a:off x="2042402" y="1295400"/>
            <a:ext cx="6734885" cy="51838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604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dirty="0" smtClean="0">
                <a:ln w="11430"/>
                <a:effectLst>
                  <a:outerShdw blurRad="50800" dist="39000" dir="5460000" algn="tl">
                    <a:srgbClr val="000000">
                      <a:alpha val="38000"/>
                    </a:srgbClr>
                  </a:outerShdw>
                  <a:reflection blurRad="6350" stA="55000" endA="300" endPos="45500" dir="5400000" sy="-100000" algn="bl" rotWithShape="0"/>
                </a:effectLst>
              </a:rPr>
              <a:t>NEXT DAY PR’s</a:t>
            </a:r>
            <a:endParaRPr lang="en-US" sz="4800" dirty="0">
              <a:ln w="11430"/>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pic>
        <p:nvPicPr>
          <p:cNvPr id="12" name="Picture 9" descr="C:\Documents and Settings\u0533329\Local Settings\Temporary Internet Files\Content.IE5\U9S0VETA\MCj04349070000[1].png">
            <a:hlinkClick r:id="rId2" action="ppaction://hlinksldjump"/>
          </p:cNvPr>
          <p:cNvPicPr>
            <a:picLocks noChangeAspect="1" noChangeArrowheads="1"/>
          </p:cNvPicPr>
          <p:nvPr/>
        </p:nvPicPr>
        <p:blipFill>
          <a:blip r:embed="rId3" cstate="print"/>
          <a:srcRect t="19049" r="4753" b="19040"/>
          <a:stretch>
            <a:fillRect/>
          </a:stretch>
        </p:blipFill>
        <p:spPr bwMode="auto">
          <a:xfrm>
            <a:off x="152400" y="6019800"/>
            <a:ext cx="990600" cy="643890"/>
          </a:xfrm>
          <a:prstGeom prst="rect">
            <a:avLst/>
          </a:prstGeom>
          <a:noFill/>
          <a:effectLst>
            <a:reflection blurRad="6350" stA="52000" endA="300" endPos="35000" dir="5400000" sy="-100000" algn="bl" rotWithShape="0"/>
          </a:effectLst>
        </p:spPr>
      </p:pic>
      <p:graphicFrame>
        <p:nvGraphicFramePr>
          <p:cNvPr id="13" name="Content Placeholder 12"/>
          <p:cNvGraphicFramePr>
            <a:graphicFrameLocks noGrp="1"/>
          </p:cNvGraphicFramePr>
          <p:nvPr>
            <p:ph idx="1"/>
          </p:nvPr>
        </p:nvGraphicFramePr>
        <p:xfrm>
          <a:off x="304800" y="1295400"/>
          <a:ext cx="84582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33475"/>
          </a:xfrm>
        </p:spPr>
        <p:txBody>
          <a:bodyPr>
            <a:normAutofit/>
          </a:bodyPr>
          <a:lstStyle/>
          <a:p>
            <a:pPr algn="ctr"/>
            <a:r>
              <a:rPr lang="en-US" sz="4800" dirty="0" smtClean="0">
                <a:effectLst>
                  <a:reflection blurRad="6350" stA="55000" endA="300" endPos="45500" dir="5400000" sy="-100000" algn="bl" rotWithShape="0"/>
                </a:effectLst>
              </a:rPr>
              <a:t>APPENDIX</a:t>
            </a:r>
            <a:endParaRPr lang="en-US" sz="4800" dirty="0">
              <a:effectLst>
                <a:reflection blurRad="6350" stA="55000" endA="300" endPos="45500" dir="5400000" sy="-100000" algn="bl" rotWithShape="0"/>
              </a:effectLst>
            </a:endParaRPr>
          </a:p>
        </p:txBody>
      </p:sp>
      <p:graphicFrame>
        <p:nvGraphicFramePr>
          <p:cNvPr id="7" name="Diagram 6"/>
          <p:cNvGraphicFramePr/>
          <p:nvPr/>
        </p:nvGraphicFramePr>
        <p:xfrm>
          <a:off x="685800" y="1905000"/>
          <a:ext cx="77724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cxnSp>
        <p:nvCxnSpPr>
          <p:cNvPr id="6" name="Straight Connector 5"/>
          <p:cNvCxnSpPr/>
          <p:nvPr/>
        </p:nvCxnSpPr>
        <p:spPr>
          <a:xfrm>
            <a:off x="0" y="1524000"/>
            <a:ext cx="9144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8" name="Isosceles Triangle 7">
            <a:hlinkClick r:id="" action="ppaction://noaction"/>
          </p:cNvPr>
          <p:cNvSpPr/>
          <p:nvPr/>
        </p:nvSpPr>
        <p:spPr>
          <a:xfrm rot="5400000">
            <a:off x="7924800" y="2057400"/>
            <a:ext cx="381000" cy="381000"/>
          </a:xfrm>
          <a:prstGeom prst="triangle">
            <a:avLst/>
          </a:prstGeom>
        </p:spPr>
        <p:style>
          <a:lnRef idx="0">
            <a:schemeClr val="dk1"/>
          </a:lnRef>
          <a:fillRef idx="3">
            <a:schemeClr val="dk1"/>
          </a:fillRef>
          <a:effectRef idx="3">
            <a:schemeClr val="dk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
        <p:nvSpPr>
          <p:cNvPr id="9" name="Isosceles Triangle 8">
            <a:hlinkClick r:id="rId7" action="ppaction://hlinksldjump"/>
          </p:cNvPr>
          <p:cNvSpPr/>
          <p:nvPr/>
        </p:nvSpPr>
        <p:spPr>
          <a:xfrm rot="5400000">
            <a:off x="7924800" y="2743200"/>
            <a:ext cx="381000" cy="381000"/>
          </a:xfrm>
          <a:prstGeom prst="triangle">
            <a:avLst/>
          </a:prstGeom>
        </p:spPr>
        <p:style>
          <a:lnRef idx="0">
            <a:schemeClr val="dk1"/>
          </a:lnRef>
          <a:fillRef idx="3">
            <a:schemeClr val="dk1"/>
          </a:fillRef>
          <a:effectRef idx="3">
            <a:schemeClr val="dk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
        <p:nvSpPr>
          <p:cNvPr id="10" name="Isosceles Triangle 9">
            <a:hlinkClick r:id="rId8" action="ppaction://hlinksldjump"/>
          </p:cNvPr>
          <p:cNvSpPr/>
          <p:nvPr/>
        </p:nvSpPr>
        <p:spPr>
          <a:xfrm rot="5400000">
            <a:off x="7924800" y="3429000"/>
            <a:ext cx="381000" cy="381000"/>
          </a:xfrm>
          <a:prstGeom prst="triangle">
            <a:avLst/>
          </a:prstGeom>
        </p:spPr>
        <p:style>
          <a:lnRef idx="0">
            <a:schemeClr val="dk1"/>
          </a:lnRef>
          <a:fillRef idx="3">
            <a:schemeClr val="dk1"/>
          </a:fillRef>
          <a:effectRef idx="3">
            <a:schemeClr val="dk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
        <p:nvSpPr>
          <p:cNvPr id="11" name="TextBox 10">
            <a:hlinkClick r:id="rId9" action="ppaction://hlinksldjump"/>
          </p:cNvPr>
          <p:cNvSpPr txBox="1"/>
          <p:nvPr/>
        </p:nvSpPr>
        <p:spPr>
          <a:xfrm>
            <a:off x="152400" y="6248400"/>
            <a:ext cx="990600" cy="415498"/>
          </a:xfrm>
          <a:prstGeom prst="rect">
            <a:avLst/>
          </a:prstGeom>
          <a:noFill/>
        </p:spPr>
        <p:txBody>
          <a:bodyPr wrap="square" rtlCol="0">
            <a:spAutoFit/>
          </a:bodyPr>
          <a:lstStyle/>
          <a:p>
            <a:pPr algn="ctr"/>
            <a:r>
              <a:rPr lang="en-US" sz="1050" b="1" dirty="0" smtClean="0">
                <a:solidFill>
                  <a:srgbClr val="FF0000"/>
                </a:solidFill>
              </a:rPr>
              <a:t>Back to Table of Contents</a:t>
            </a:r>
            <a:endParaRPr lang="en-US" sz="1050" b="1" dirty="0">
              <a:solidFill>
                <a:srgbClr val="FF0000"/>
              </a:solidFill>
            </a:endParaRPr>
          </a:p>
        </p:txBody>
      </p:sp>
      <p:pic>
        <p:nvPicPr>
          <p:cNvPr id="12" name="Picture 3" descr="C:\Documents and Settings\u0533329\Local Settings\Temporary Internet Files\Content.IE5\HSFWWOUR\MCj04326670000[1].png">
            <a:hlinkClick r:id="rId9" action="ppaction://hlinksldjump"/>
          </p:cNvPr>
          <p:cNvPicPr>
            <a:picLocks noChangeAspect="1" noChangeArrowheads="1"/>
          </p:cNvPicPr>
          <p:nvPr/>
        </p:nvPicPr>
        <p:blipFill>
          <a:blip r:embed="rId10" cstate="print"/>
          <a:srcRect/>
          <a:stretch>
            <a:fillRect/>
          </a:stretch>
        </p:blipFill>
        <p:spPr bwMode="auto">
          <a:xfrm>
            <a:off x="0" y="5105400"/>
            <a:ext cx="1295400" cy="1295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762000"/>
          </a:xfrm>
        </p:spPr>
        <p:txBody>
          <a:bodyPr/>
          <a:lstStyle/>
          <a:p>
            <a:r>
              <a:rPr lang="en-US" dirty="0" smtClean="0"/>
              <a:t>STOP PAYMENT INFORMATION</a:t>
            </a:r>
            <a:endParaRPr lang="en-US" dirty="0"/>
          </a:p>
        </p:txBody>
      </p:sp>
      <p:cxnSp>
        <p:nvCxnSpPr>
          <p:cNvPr id="5" name="Straight Connector 4"/>
          <p:cNvCxnSpPr/>
          <p:nvPr/>
        </p:nvCxnSpPr>
        <p:spPr>
          <a:xfrm>
            <a:off x="0" y="1295400"/>
            <a:ext cx="9144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Date Placeholder 5"/>
          <p:cNvSpPr>
            <a:spLocks noGrp="1"/>
          </p:cNvSpPr>
          <p:nvPr>
            <p:ph type="dt" sz="half" idx="10"/>
          </p:nvPr>
        </p:nvSpPr>
        <p:spPr/>
        <p:txBody>
          <a:bodyPr/>
          <a:lstStyle/>
          <a:p>
            <a:r>
              <a:rPr lang="en-US" smtClean="0"/>
              <a:t>Revised 11/2009</a:t>
            </a:r>
            <a:endParaRPr lang="en-US" dirty="0"/>
          </a:p>
        </p:txBody>
      </p:sp>
      <p:sp>
        <p:nvSpPr>
          <p:cNvPr id="7" name="Footer Placeholder 6"/>
          <p:cNvSpPr>
            <a:spLocks noGrp="1"/>
          </p:cNvSpPr>
          <p:nvPr>
            <p:ph type="ftr" sz="quarter" idx="11"/>
          </p:nvPr>
        </p:nvSpPr>
        <p:spPr/>
        <p:txBody>
          <a:bodyPr/>
          <a:lstStyle/>
          <a:p>
            <a:r>
              <a:rPr lang="en-US" dirty="0" smtClean="0"/>
              <a:t>Accounts Payable Department</a:t>
            </a:r>
            <a:endParaRPr lang="en-US" dirty="0"/>
          </a:p>
        </p:txBody>
      </p:sp>
      <p:graphicFrame>
        <p:nvGraphicFramePr>
          <p:cNvPr id="9" name="Content Placeholder 8"/>
          <p:cNvGraphicFramePr>
            <a:graphicFrameLocks noGrp="1"/>
          </p:cNvGraphicFramePr>
          <p:nvPr>
            <p:ph idx="1"/>
          </p:nvPr>
        </p:nvGraphicFramePr>
        <p:xfrm>
          <a:off x="533400" y="1600200"/>
          <a:ext cx="8077200" cy="358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Documents and Settings\u0533329\Local Settings\Temporary Internet Files\Content.IE5\1HK68Z1Z\MCj04347200000[1].png">
            <a:hlinkClick r:id="rId7"/>
          </p:cNvPr>
          <p:cNvPicPr>
            <a:picLocks noChangeAspect="1" noChangeArrowheads="1"/>
          </p:cNvPicPr>
          <p:nvPr/>
        </p:nvPicPr>
        <p:blipFill>
          <a:blip r:embed="rId8" cstate="print"/>
          <a:srcRect/>
          <a:stretch>
            <a:fillRect/>
          </a:stretch>
        </p:blipFill>
        <p:spPr bwMode="auto">
          <a:xfrm>
            <a:off x="1219200" y="5257800"/>
            <a:ext cx="1371600" cy="1371600"/>
          </a:xfrm>
          <a:prstGeom prst="rect">
            <a:avLst/>
          </a:prstGeom>
          <a:noFill/>
        </p:spPr>
      </p:pic>
      <p:sp>
        <p:nvSpPr>
          <p:cNvPr id="10" name="TextBox 9">
            <a:hlinkClick r:id="rId7"/>
          </p:cNvPr>
          <p:cNvSpPr txBox="1"/>
          <p:nvPr/>
        </p:nvSpPr>
        <p:spPr>
          <a:xfrm rot="16200000">
            <a:off x="279358" y="5816642"/>
            <a:ext cx="1828800" cy="253916"/>
          </a:xfrm>
          <a:prstGeom prst="rect">
            <a:avLst/>
          </a:prstGeom>
          <a:noFill/>
        </p:spPr>
        <p:txBody>
          <a:bodyPr wrap="square" rtlCol="0">
            <a:spAutoFit/>
          </a:bodyPr>
          <a:lstStyle/>
          <a:p>
            <a:pPr algn="ctr"/>
            <a:r>
              <a:rPr lang="en-US" sz="1050" b="1" dirty="0" smtClean="0">
                <a:solidFill>
                  <a:srgbClr val="FF0000"/>
                </a:solidFill>
              </a:rPr>
              <a:t>Stop Payment Form</a:t>
            </a:r>
            <a:endParaRPr lang="en-US" sz="105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Documents and Settings\u0533329\Local Settings\Temporary Internet Files\Content.IE5\HSFWWOUR\MCj04395880000[1].png"/>
          <p:cNvPicPr>
            <a:picLocks noChangeAspect="1" noChangeArrowheads="1"/>
          </p:cNvPicPr>
          <p:nvPr/>
        </p:nvPicPr>
        <p:blipFill>
          <a:blip r:embed="rId2" cstate="print"/>
          <a:srcRect l="7143" r="9524" b="16643"/>
          <a:stretch>
            <a:fillRect/>
          </a:stretch>
        </p:blipFill>
        <p:spPr bwMode="auto">
          <a:xfrm>
            <a:off x="1219200" y="1828800"/>
            <a:ext cx="6781800" cy="4724400"/>
          </a:xfrm>
          <a:prstGeom prst="rect">
            <a:avLst/>
          </a:prstGeom>
          <a:noFill/>
        </p:spPr>
      </p:pic>
      <p:sp>
        <p:nvSpPr>
          <p:cNvPr id="2" name="Title 1"/>
          <p:cNvSpPr>
            <a:spLocks noGrp="1"/>
          </p:cNvSpPr>
          <p:nvPr>
            <p:ph type="title"/>
          </p:nvPr>
        </p:nvSpPr>
        <p:spPr/>
        <p:txBody>
          <a:bodyPr>
            <a:normAutofit fontScale="90000"/>
          </a:bodyPr>
          <a:lstStyle/>
          <a:p>
            <a:pPr algn="ctr"/>
            <a:r>
              <a:rPr lang="en-US" sz="4800" dirty="0" smtClean="0">
                <a:effectLst>
                  <a:reflection blurRad="6350" stA="55000" endA="300" endPos="45500" dir="5400000" sy="-100000" algn="bl" rotWithShape="0"/>
                </a:effectLst>
              </a:rPr>
              <a:t>ADDITIONAL TRAINING AVAILABLE</a:t>
            </a:r>
            <a:endParaRPr lang="en-US" sz="4800" dirty="0">
              <a:effectLst>
                <a:reflection blurRad="6350" stA="55000" endA="300" endPos="45500" dir="5400000" sy="-100000" algn="bl" rotWithShape="0"/>
              </a:effectLst>
            </a:endParaRPr>
          </a:p>
        </p:txBody>
      </p:sp>
      <p:graphicFrame>
        <p:nvGraphicFramePr>
          <p:cNvPr id="10" name="Content Placeholder 9"/>
          <p:cNvGraphicFramePr>
            <a:graphicFrameLocks noGrp="1"/>
          </p:cNvGraphicFramePr>
          <p:nvPr>
            <p:ph idx="1"/>
          </p:nvPr>
        </p:nvGraphicFramePr>
        <p:xfrm>
          <a:off x="304800" y="2057400"/>
          <a:ext cx="8610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smtClean="0"/>
              <a:t>Accounts Payable Department</a:t>
            </a:r>
            <a:endParaRPr lang="en-US" dirty="0"/>
          </a:p>
        </p:txBody>
      </p:sp>
      <p:cxnSp>
        <p:nvCxnSpPr>
          <p:cNvPr id="6" name="Straight Connector 5"/>
          <p:cNvCxnSpPr/>
          <p:nvPr/>
        </p:nvCxnSpPr>
        <p:spPr>
          <a:xfrm>
            <a:off x="0" y="1524000"/>
            <a:ext cx="9144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5122" name="Picture 2" descr="C:\Documents and Settings\u0533329\Local Settings\Temporary Internet Files\Content.IE5\HSFWWOUR\MCj04315450000[1].png">
            <a:hlinkClick r:id="" action="ppaction://hlinkshowjump?jump=firstslide"/>
          </p:cNvPr>
          <p:cNvPicPr>
            <a:picLocks noChangeAspect="1" noChangeArrowheads="1"/>
          </p:cNvPicPr>
          <p:nvPr/>
        </p:nvPicPr>
        <p:blipFill>
          <a:blip r:embed="rId8" cstate="print"/>
          <a:srcRect/>
          <a:stretch>
            <a:fillRect/>
          </a:stretch>
        </p:blipFill>
        <p:spPr bwMode="auto">
          <a:xfrm>
            <a:off x="228600" y="6019800"/>
            <a:ext cx="1299411" cy="685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762000"/>
          </a:xfrm>
        </p:spPr>
        <p:txBody>
          <a:bodyPr/>
          <a:lstStyle/>
          <a:p>
            <a:r>
              <a:rPr lang="en-US" dirty="0" smtClean="0"/>
              <a:t>Table of Contents</a:t>
            </a:r>
            <a:endParaRPr lang="en-US" dirty="0"/>
          </a:p>
        </p:txBody>
      </p:sp>
      <p:graphicFrame>
        <p:nvGraphicFramePr>
          <p:cNvPr id="11" name="Content Placeholder 10"/>
          <p:cNvGraphicFramePr>
            <a:graphicFrameLocks noGrp="1"/>
          </p:cNvGraphicFramePr>
          <p:nvPr>
            <p:ph idx="1"/>
          </p:nvPr>
        </p:nvGraphicFramePr>
        <p:xfrm>
          <a:off x="838200" y="1524000"/>
          <a:ext cx="6477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0" y="1295400"/>
            <a:ext cx="9144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Date Placeholder 5"/>
          <p:cNvSpPr>
            <a:spLocks noGrp="1"/>
          </p:cNvSpPr>
          <p:nvPr>
            <p:ph type="dt" sz="half" idx="10"/>
          </p:nvPr>
        </p:nvSpPr>
        <p:spPr/>
        <p:txBody>
          <a:bodyPr/>
          <a:lstStyle/>
          <a:p>
            <a:r>
              <a:rPr lang="en-US" smtClean="0"/>
              <a:t>Revised 11/2009</a:t>
            </a:r>
            <a:endParaRPr lang="en-US" dirty="0"/>
          </a:p>
        </p:txBody>
      </p:sp>
      <p:sp>
        <p:nvSpPr>
          <p:cNvPr id="7" name="Footer Placeholder 6"/>
          <p:cNvSpPr>
            <a:spLocks noGrp="1"/>
          </p:cNvSpPr>
          <p:nvPr>
            <p:ph type="ftr" sz="quarter" idx="11"/>
          </p:nvPr>
        </p:nvSpPr>
        <p:spPr/>
        <p:txBody>
          <a:bodyPr/>
          <a:lstStyle/>
          <a:p>
            <a:r>
              <a:rPr lang="en-US" dirty="0" smtClean="0"/>
              <a:t>Accounts Payable Department</a:t>
            </a:r>
            <a:endParaRPr lang="en-US" dirty="0"/>
          </a:p>
        </p:txBody>
      </p:sp>
      <p:sp>
        <p:nvSpPr>
          <p:cNvPr id="8" name="Isosceles Triangle 7">
            <a:hlinkClick r:id="rId7" action="ppaction://hlinksldjump"/>
          </p:cNvPr>
          <p:cNvSpPr/>
          <p:nvPr/>
        </p:nvSpPr>
        <p:spPr>
          <a:xfrm rot="5400000">
            <a:off x="5943600" y="2057400"/>
            <a:ext cx="381000" cy="381000"/>
          </a:xfrm>
          <a:prstGeom prst="triangle">
            <a:avLst/>
          </a:prstGeom>
        </p:spPr>
        <p:style>
          <a:lnRef idx="0">
            <a:schemeClr val="accent1"/>
          </a:lnRef>
          <a:fillRef idx="3">
            <a:schemeClr val="accent1"/>
          </a:fillRef>
          <a:effectRef idx="3">
            <a:schemeClr val="accent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
        <p:nvSpPr>
          <p:cNvPr id="9" name="Isosceles Triangle 8">
            <a:hlinkClick r:id="rId8" action="ppaction://hlinksldjump"/>
          </p:cNvPr>
          <p:cNvSpPr/>
          <p:nvPr/>
        </p:nvSpPr>
        <p:spPr>
          <a:xfrm rot="5400000">
            <a:off x="5943600" y="2667000"/>
            <a:ext cx="381000" cy="381000"/>
          </a:xfrm>
          <a:prstGeom prst="triangle">
            <a:avLst/>
          </a:prstGeom>
        </p:spPr>
        <p:style>
          <a:lnRef idx="0">
            <a:schemeClr val="accent1"/>
          </a:lnRef>
          <a:fillRef idx="3">
            <a:schemeClr val="accent1"/>
          </a:fillRef>
          <a:effectRef idx="3">
            <a:schemeClr val="accent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
        <p:nvSpPr>
          <p:cNvPr id="10" name="Isosceles Triangle 9">
            <a:hlinkClick r:id="rId9" action="ppaction://hlinksldjump"/>
          </p:cNvPr>
          <p:cNvSpPr/>
          <p:nvPr/>
        </p:nvSpPr>
        <p:spPr>
          <a:xfrm rot="5400000">
            <a:off x="5943600" y="3276600"/>
            <a:ext cx="381000" cy="381000"/>
          </a:xfrm>
          <a:prstGeom prst="triangle">
            <a:avLst/>
          </a:prstGeom>
        </p:spPr>
        <p:style>
          <a:lnRef idx="0">
            <a:schemeClr val="accent1"/>
          </a:lnRef>
          <a:fillRef idx="3">
            <a:schemeClr val="accent1"/>
          </a:fillRef>
          <a:effectRef idx="3">
            <a:schemeClr val="accent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
        <p:nvSpPr>
          <p:cNvPr id="12" name="Isosceles Triangle 11">
            <a:hlinkClick r:id="rId10" action="ppaction://hlinksldjump"/>
          </p:cNvPr>
          <p:cNvSpPr/>
          <p:nvPr/>
        </p:nvSpPr>
        <p:spPr>
          <a:xfrm rot="5400000">
            <a:off x="5943600" y="3886200"/>
            <a:ext cx="381000" cy="381000"/>
          </a:xfrm>
          <a:prstGeom prst="triangle">
            <a:avLst/>
          </a:prstGeom>
        </p:spPr>
        <p:style>
          <a:lnRef idx="0">
            <a:schemeClr val="accent1"/>
          </a:lnRef>
          <a:fillRef idx="3">
            <a:schemeClr val="accent1"/>
          </a:fillRef>
          <a:effectRef idx="3">
            <a:schemeClr val="accent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
        <p:nvSpPr>
          <p:cNvPr id="13" name="Isosceles Triangle 12">
            <a:hlinkClick r:id="rId11" action="ppaction://hlinksldjump"/>
          </p:cNvPr>
          <p:cNvSpPr/>
          <p:nvPr/>
        </p:nvSpPr>
        <p:spPr>
          <a:xfrm rot="5400000">
            <a:off x="5943600" y="4495800"/>
            <a:ext cx="381000" cy="381000"/>
          </a:xfrm>
          <a:prstGeom prst="triangle">
            <a:avLst/>
          </a:prstGeom>
        </p:spPr>
        <p:style>
          <a:lnRef idx="0">
            <a:schemeClr val="accent1"/>
          </a:lnRef>
          <a:fillRef idx="3">
            <a:schemeClr val="accent1"/>
          </a:fillRef>
          <a:effectRef idx="3">
            <a:schemeClr val="accent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
        <p:nvSpPr>
          <p:cNvPr id="14" name="Isosceles Triangle 13">
            <a:hlinkClick r:id="rId12" action="ppaction://hlinksldjump"/>
          </p:cNvPr>
          <p:cNvSpPr/>
          <p:nvPr/>
        </p:nvSpPr>
        <p:spPr>
          <a:xfrm rot="5400000">
            <a:off x="5943600" y="5181600"/>
            <a:ext cx="381000" cy="381000"/>
          </a:xfrm>
          <a:prstGeom prst="triangle">
            <a:avLst/>
          </a:prstGeom>
        </p:spPr>
        <p:style>
          <a:lnRef idx="0">
            <a:schemeClr val="accent1"/>
          </a:lnRef>
          <a:fillRef idx="3">
            <a:schemeClr val="accent1"/>
          </a:fillRef>
          <a:effectRef idx="3">
            <a:schemeClr val="accent1"/>
          </a:effectRef>
          <a:fontRef idx="minor">
            <a:schemeClr val="lt1"/>
          </a:fontRef>
        </p:style>
        <p:txBody>
          <a:bodyPr vert="vert270" lIns="9144" tIns="9144" rIns="9144" bIns="9144" rtlCol="0" anchor="ctr"/>
          <a:lstStyle/>
          <a:p>
            <a:pPr algn="r"/>
            <a:r>
              <a:rPr lang="en-US" sz="800" b="1" dirty="0" smtClean="0"/>
              <a:t> GO</a:t>
            </a:r>
            <a:endParaRPr lang="en-US" sz="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762000"/>
          </a:xfrm>
        </p:spPr>
        <p:txBody>
          <a:bodyPr/>
          <a:lstStyle/>
          <a:p>
            <a:r>
              <a:rPr lang="en-US" dirty="0" smtClean="0"/>
              <a:t>Course Objectives</a:t>
            </a:r>
            <a:endParaRPr lang="en-US" dirty="0"/>
          </a:p>
        </p:txBody>
      </p:sp>
      <p:graphicFrame>
        <p:nvGraphicFramePr>
          <p:cNvPr id="8" name="Content Placeholder 7"/>
          <p:cNvGraphicFramePr>
            <a:graphicFrameLocks noGrp="1"/>
          </p:cNvGraphicFramePr>
          <p:nvPr>
            <p:ph idx="1"/>
          </p:nvPr>
        </p:nvGraphicFramePr>
        <p:xfrm>
          <a:off x="1219200" y="1752600"/>
          <a:ext cx="6705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0" y="1524000"/>
            <a:ext cx="9144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Date Placeholder 5"/>
          <p:cNvSpPr>
            <a:spLocks noGrp="1"/>
          </p:cNvSpPr>
          <p:nvPr>
            <p:ph type="dt" sz="half" idx="10"/>
          </p:nvPr>
        </p:nvSpPr>
        <p:spPr/>
        <p:txBody>
          <a:bodyPr/>
          <a:lstStyle/>
          <a:p>
            <a:r>
              <a:rPr lang="en-US" smtClean="0"/>
              <a:t>Revised 11/2009</a:t>
            </a:r>
            <a:endParaRPr lang="en-US" dirty="0"/>
          </a:p>
        </p:txBody>
      </p:sp>
      <p:sp>
        <p:nvSpPr>
          <p:cNvPr id="7" name="Footer Placeholder 6"/>
          <p:cNvSpPr>
            <a:spLocks noGrp="1"/>
          </p:cNvSpPr>
          <p:nvPr>
            <p:ph type="ftr" sz="quarter" idx="11"/>
          </p:nvPr>
        </p:nvSpPr>
        <p:spPr/>
        <p:txBody>
          <a:bodyPr/>
          <a:lstStyle/>
          <a:p>
            <a:r>
              <a:rPr lang="en-US" dirty="0" smtClean="0"/>
              <a:t>Accounts Payable Department</a:t>
            </a:r>
            <a:endParaRPr lang="en-US" dirty="0"/>
          </a:p>
        </p:txBody>
      </p:sp>
      <p:sp>
        <p:nvSpPr>
          <p:cNvPr id="10" name="TextBox 9">
            <a:hlinkClick r:id="rId7" action="ppaction://hlinksldjump"/>
          </p:cNvPr>
          <p:cNvSpPr txBox="1"/>
          <p:nvPr/>
        </p:nvSpPr>
        <p:spPr>
          <a:xfrm>
            <a:off x="152400" y="6248400"/>
            <a:ext cx="990600" cy="415498"/>
          </a:xfrm>
          <a:prstGeom prst="rect">
            <a:avLst/>
          </a:prstGeom>
          <a:noFill/>
        </p:spPr>
        <p:txBody>
          <a:bodyPr wrap="square" rtlCol="0">
            <a:spAutoFit/>
          </a:bodyPr>
          <a:lstStyle/>
          <a:p>
            <a:pPr algn="ctr"/>
            <a:r>
              <a:rPr lang="en-US" sz="1050" b="1" dirty="0" smtClean="0">
                <a:solidFill>
                  <a:srgbClr val="FF0000"/>
                </a:solidFill>
              </a:rPr>
              <a:t>Back to Table of Contents</a:t>
            </a:r>
            <a:endParaRPr lang="en-US" sz="1050" b="1" dirty="0">
              <a:solidFill>
                <a:srgbClr val="FF0000"/>
              </a:solidFill>
            </a:endParaRPr>
          </a:p>
        </p:txBody>
      </p:sp>
      <p:pic>
        <p:nvPicPr>
          <p:cNvPr id="6147" name="Picture 3" descr="C:\Documents and Settings\u0533329\Local Settings\Temporary Internet Files\Content.IE5\HSFWWOUR\MCj04326670000[1].png">
            <a:hlinkClick r:id="rId7" action="ppaction://hlinksldjump"/>
          </p:cNvPr>
          <p:cNvPicPr>
            <a:picLocks noChangeAspect="1" noChangeArrowheads="1"/>
          </p:cNvPicPr>
          <p:nvPr/>
        </p:nvPicPr>
        <p:blipFill>
          <a:blip r:embed="rId8" cstate="print"/>
          <a:srcRect/>
          <a:stretch>
            <a:fillRect/>
          </a:stretch>
        </p:blipFill>
        <p:spPr bwMode="auto">
          <a:xfrm>
            <a:off x="0" y="5105400"/>
            <a:ext cx="1295400" cy="1295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762000"/>
          </a:xfrm>
        </p:spPr>
        <p:txBody>
          <a:bodyPr/>
          <a:lstStyle/>
          <a:p>
            <a:r>
              <a:rPr lang="en-US" dirty="0" smtClean="0"/>
              <a:t>Policy Information</a:t>
            </a:r>
            <a:endParaRPr lang="en-US" dirty="0"/>
          </a:p>
        </p:txBody>
      </p:sp>
      <p:sp>
        <p:nvSpPr>
          <p:cNvPr id="3" name="Content Placeholder 2"/>
          <p:cNvSpPr>
            <a:spLocks noGrp="1"/>
          </p:cNvSpPr>
          <p:nvPr>
            <p:ph idx="1"/>
          </p:nvPr>
        </p:nvSpPr>
        <p:spPr>
          <a:xfrm>
            <a:off x="1295400" y="1676400"/>
            <a:ext cx="7391400" cy="4800600"/>
          </a:xfrm>
          <a:gradFill>
            <a:gsLst>
              <a:gs pos="100000">
                <a:schemeClr val="accent1">
                  <a:shade val="93000"/>
                  <a:satMod val="130000"/>
                  <a:alpha val="54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tIns="274320">
            <a:noAutofit/>
            <a:scene3d>
              <a:camera prst="orthographicFront"/>
              <a:lightRig rig="soft" dir="t">
                <a:rot lat="0" lon="0" rev="10800000"/>
              </a:lightRig>
            </a:scene3d>
            <a:sp3d>
              <a:bevelT w="27940" h="12700"/>
              <a:contourClr>
                <a:srgbClr val="DDDDDD"/>
              </a:contourClr>
            </a:sp3d>
          </a:bodyPr>
          <a:lstStyle/>
          <a:p>
            <a:pPr algn="just">
              <a:spcBef>
                <a:spcPts val="0"/>
              </a:spcBef>
              <a:spcAft>
                <a:spcPts val="1800"/>
              </a:spcAft>
            </a:pPr>
            <a:r>
              <a:rPr lang="en-US" sz="1600" spc="150" dirty="0" smtClean="0">
                <a:ln w="11430"/>
                <a:solidFill>
                  <a:srgbClr val="F8F8F8"/>
                </a:solidFill>
                <a:effectLst>
                  <a:outerShdw blurRad="25400" algn="tl" rotWithShape="0">
                    <a:srgbClr val="000000">
                      <a:alpha val="43000"/>
                    </a:srgbClr>
                  </a:outerShdw>
                </a:effectLst>
              </a:rPr>
              <a:t>University Policy provides guidelines for small dollar purchases.  You are responsible for following these policies when you make purchases.  The Purchasing Department maintains contracts with many suppliers for all kinds of merchandise.  In addition to University contracts, the state has contracts that are available.  Using these contracts could mean substantial savings.  Please view  </a:t>
            </a:r>
            <a:r>
              <a:rPr lang="en-US" sz="1600" spc="150" dirty="0" smtClean="0">
                <a:ln w="11430"/>
                <a:solidFill>
                  <a:srgbClr val="F8F8F8"/>
                </a:solidFill>
                <a:effectLst>
                  <a:outerShdw blurRad="25400" algn="tl" rotWithShape="0">
                    <a:srgbClr val="000000">
                      <a:alpha val="43000"/>
                    </a:srgbClr>
                  </a:outerShdw>
                </a:effectLst>
                <a:hlinkClick r:id="rId2"/>
              </a:rPr>
              <a:t>http://www.generalservices.utah.gov/statewidecontracts/Contracts.aspx </a:t>
            </a:r>
            <a:r>
              <a:rPr lang="en-US" sz="1600" spc="150" dirty="0" smtClean="0">
                <a:ln w="11430"/>
                <a:solidFill>
                  <a:srgbClr val="F8F8F8"/>
                </a:solidFill>
                <a:effectLst>
                  <a:outerShdw blurRad="25400" algn="tl" rotWithShape="0">
                    <a:srgbClr val="000000">
                      <a:alpha val="43000"/>
                    </a:srgbClr>
                  </a:outerShdw>
                </a:effectLst>
              </a:rPr>
              <a:t>for additional information or call the Purchasing Department to speak with the appropriate buyer for help with identifying these sources.</a:t>
            </a:r>
          </a:p>
          <a:p>
            <a:pPr algn="just">
              <a:spcBef>
                <a:spcPts val="0"/>
              </a:spcBef>
              <a:spcAft>
                <a:spcPts val="1800"/>
              </a:spcAft>
            </a:pPr>
            <a:r>
              <a:rPr lang="en-US" sz="1600" spc="150" dirty="0" smtClean="0">
                <a:ln w="11430"/>
                <a:solidFill>
                  <a:srgbClr val="F8F8F8"/>
                </a:solidFill>
                <a:effectLst>
                  <a:outerShdw blurRad="25400" algn="tl" rotWithShape="0">
                    <a:srgbClr val="000000">
                      <a:alpha val="43000"/>
                    </a:srgbClr>
                  </a:outerShdw>
                </a:effectLst>
              </a:rPr>
              <a:t>A part of your purchasing responsibility includes compliance with the University’s policy governing Small, Minority and Woman-owned Businesses (See </a:t>
            </a:r>
            <a:r>
              <a:rPr lang="en-US" sz="1600" spc="150" dirty="0" smtClean="0">
                <a:ln w="11430"/>
                <a:solidFill>
                  <a:srgbClr val="F8F8F8"/>
                </a:solidFill>
                <a:effectLst>
                  <a:outerShdw blurRad="25400" algn="tl" rotWithShape="0">
                    <a:srgbClr val="000000">
                      <a:alpha val="43000"/>
                    </a:srgbClr>
                  </a:outerShdw>
                </a:effectLst>
                <a:hlinkClick r:id="rId3"/>
              </a:rPr>
              <a:t>University Policy </a:t>
            </a:r>
            <a:r>
              <a:rPr lang="en-US" sz="1600" spc="150" dirty="0" smtClean="0">
                <a:ln w="11430"/>
                <a:solidFill>
                  <a:srgbClr val="F8F8F8"/>
                </a:solidFill>
                <a:effectLst>
                  <a:outerShdw blurRad="25400" algn="tl" rotWithShape="0">
                    <a:srgbClr val="000000">
                      <a:alpha val="43000"/>
                    </a:srgbClr>
                  </a:outerShdw>
                </a:effectLst>
                <a:hlinkClick r:id="rId3"/>
              </a:rPr>
              <a:t>3-100:III.D.4</a:t>
            </a:r>
            <a:r>
              <a:rPr lang="en-US" sz="1600" spc="150" dirty="0" smtClean="0">
                <a:ln w="11430"/>
                <a:solidFill>
                  <a:srgbClr val="F8F8F8"/>
                </a:solidFill>
                <a:effectLst>
                  <a:outerShdw blurRad="25400" algn="tl" rotWithShape="0">
                    <a:srgbClr val="000000">
                      <a:alpha val="43000"/>
                    </a:srgbClr>
                  </a:outerShdw>
                </a:effectLst>
              </a:rPr>
              <a:t>).  Contact the appropriate buyer in Purchasing for commodity-specific information.</a:t>
            </a:r>
          </a:p>
        </p:txBody>
      </p:sp>
      <p:cxnSp>
        <p:nvCxnSpPr>
          <p:cNvPr id="5" name="Straight Connector 4"/>
          <p:cNvCxnSpPr/>
          <p:nvPr/>
        </p:nvCxnSpPr>
        <p:spPr>
          <a:xfrm>
            <a:off x="0" y="1295400"/>
            <a:ext cx="9144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Date Placeholder 5"/>
          <p:cNvSpPr>
            <a:spLocks noGrp="1"/>
          </p:cNvSpPr>
          <p:nvPr>
            <p:ph type="dt" sz="half" idx="10"/>
          </p:nvPr>
        </p:nvSpPr>
        <p:spPr/>
        <p:txBody>
          <a:bodyPr/>
          <a:lstStyle/>
          <a:p>
            <a:r>
              <a:rPr lang="en-US" smtClean="0"/>
              <a:t>Revised 11/2009</a:t>
            </a:r>
            <a:endParaRPr lang="en-US" dirty="0"/>
          </a:p>
        </p:txBody>
      </p:sp>
      <p:sp>
        <p:nvSpPr>
          <p:cNvPr id="7" name="Footer Placeholder 6"/>
          <p:cNvSpPr>
            <a:spLocks noGrp="1"/>
          </p:cNvSpPr>
          <p:nvPr>
            <p:ph type="ftr" sz="quarter" idx="11"/>
          </p:nvPr>
        </p:nvSpPr>
        <p:spPr/>
        <p:txBody>
          <a:bodyPr/>
          <a:lstStyle/>
          <a:p>
            <a:r>
              <a:rPr lang="en-US" dirty="0" smtClean="0"/>
              <a:t>Accounts Payable Department</a:t>
            </a:r>
            <a:endParaRPr lang="en-US" dirty="0"/>
          </a:p>
        </p:txBody>
      </p:sp>
      <p:sp>
        <p:nvSpPr>
          <p:cNvPr id="8" name="TextBox 7">
            <a:hlinkClick r:id="rId4" action="ppaction://hlinksldjump"/>
          </p:cNvPr>
          <p:cNvSpPr txBox="1"/>
          <p:nvPr/>
        </p:nvSpPr>
        <p:spPr>
          <a:xfrm>
            <a:off x="152400" y="6248400"/>
            <a:ext cx="990600" cy="415498"/>
          </a:xfrm>
          <a:prstGeom prst="rect">
            <a:avLst/>
          </a:prstGeom>
          <a:noFill/>
        </p:spPr>
        <p:txBody>
          <a:bodyPr wrap="square" rtlCol="0">
            <a:spAutoFit/>
          </a:bodyPr>
          <a:lstStyle/>
          <a:p>
            <a:pPr algn="ctr"/>
            <a:r>
              <a:rPr lang="en-US" sz="1050" b="1" dirty="0" smtClean="0">
                <a:solidFill>
                  <a:srgbClr val="FF0000"/>
                </a:solidFill>
              </a:rPr>
              <a:t>Back to Table of Contents</a:t>
            </a:r>
            <a:endParaRPr lang="en-US" sz="1050" b="1" dirty="0">
              <a:solidFill>
                <a:srgbClr val="FF0000"/>
              </a:solidFill>
            </a:endParaRPr>
          </a:p>
        </p:txBody>
      </p:sp>
      <p:pic>
        <p:nvPicPr>
          <p:cNvPr id="9" name="Picture 3" descr="C:\Documents and Settings\u0533329\Local Settings\Temporary Internet Files\Content.IE5\HSFWWOUR\MCj04326670000[1].png">
            <a:hlinkClick r:id="rId4" action="ppaction://hlinksldjump"/>
          </p:cNvPr>
          <p:cNvPicPr>
            <a:picLocks noChangeAspect="1" noChangeArrowheads="1"/>
          </p:cNvPicPr>
          <p:nvPr/>
        </p:nvPicPr>
        <p:blipFill>
          <a:blip r:embed="rId5" cstate="print"/>
          <a:srcRect/>
          <a:stretch>
            <a:fillRect/>
          </a:stretch>
        </p:blipFill>
        <p:spPr bwMode="auto">
          <a:xfrm>
            <a:off x="0" y="5105400"/>
            <a:ext cx="1295400" cy="1295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599"/>
            <a:ext cx="3008313" cy="1162050"/>
          </a:xfrm>
        </p:spPr>
        <p:style>
          <a:lnRef idx="0">
            <a:schemeClr val="accent1"/>
          </a:lnRef>
          <a:fillRef idx="3">
            <a:schemeClr val="accent1"/>
          </a:fillRef>
          <a:effectRef idx="3">
            <a:schemeClr val="accent1"/>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r>
              <a:rPr lang="en-US"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Procurement to Pay Methods</a:t>
            </a:r>
            <a:endParaRPr lang="en-US"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endParaRPr>
          </a:p>
        </p:txBody>
      </p:sp>
      <p:sp>
        <p:nvSpPr>
          <p:cNvPr id="4" name="Text Placeholder 3"/>
          <p:cNvSpPr>
            <a:spLocks noGrp="1"/>
          </p:cNvSpPr>
          <p:nvPr>
            <p:ph type="body" sz="half" idx="2"/>
          </p:nvPr>
        </p:nvSpPr>
        <p:spPr>
          <a:xfrm>
            <a:off x="152400" y="1981200"/>
            <a:ext cx="3008313" cy="2743200"/>
          </a:xfrm>
          <a:solidFill>
            <a:schemeClr val="lt1">
              <a:alpha val="56000"/>
            </a:schemeClr>
          </a:solidFill>
        </p:spPr>
        <p:style>
          <a:lnRef idx="2">
            <a:schemeClr val="accent1"/>
          </a:lnRef>
          <a:fillRef idx="1">
            <a:schemeClr val="lt1"/>
          </a:fillRef>
          <a:effectRef idx="0">
            <a:schemeClr val="accent1"/>
          </a:effectRef>
          <a:fontRef idx="minor">
            <a:schemeClr val="dk1"/>
          </a:fontRef>
        </p:style>
        <p:txBody>
          <a:bodyPr>
            <a:normAutofit/>
            <a:scene3d>
              <a:camera prst="orthographicFront"/>
              <a:lightRig rig="flat" dir="tl">
                <a:rot lat="0" lon="0" rev="6600000"/>
              </a:lightRig>
            </a:scene3d>
            <a:sp3d extrusionH="25400">
              <a:bevelT w="38100" h="31750"/>
              <a:contourClr>
                <a:srgbClr val="0070C0"/>
              </a:contourClr>
            </a:sp3d>
          </a:bodyPr>
          <a:lstStyle/>
          <a:p>
            <a:r>
              <a:rPr lang="en-US" sz="2000" dirty="0" smtClean="0">
                <a:ln w="11430"/>
                <a:effectLst>
                  <a:outerShdw blurRad="50800" dist="39000" dir="5460000" algn="tl">
                    <a:srgbClr val="000000">
                      <a:alpha val="38000"/>
                    </a:srgbClr>
                  </a:outerShdw>
                </a:effectLst>
              </a:rPr>
              <a:t>The </a:t>
            </a:r>
            <a:r>
              <a:rPr lang="en-US" sz="2000" dirty="0" smtClean="0">
                <a:ln w="11430"/>
                <a:effectLst>
                  <a:outerShdw blurRad="50800" dist="39000" dir="5460000" algn="tl">
                    <a:srgbClr val="000000">
                      <a:alpha val="38000"/>
                    </a:srgbClr>
                  </a:outerShdw>
                </a:effectLst>
                <a:hlinkClick r:id="rId2"/>
              </a:rPr>
              <a:t>Preferred Methods of Procurement</a:t>
            </a:r>
            <a:r>
              <a:rPr lang="en-US" sz="2000" dirty="0" smtClean="0">
                <a:ln w="11430"/>
                <a:effectLst>
                  <a:outerShdw blurRad="50800" dist="39000" dir="5460000" algn="tl">
                    <a:srgbClr val="000000">
                      <a:alpha val="38000"/>
                    </a:srgbClr>
                  </a:outerShdw>
                </a:effectLst>
              </a:rPr>
              <a:t> is an excellent quick reference guide which helps in determining which financial instrument can be used to make a purchase.</a:t>
            </a:r>
          </a:p>
        </p:txBody>
      </p:sp>
      <p:sp>
        <p:nvSpPr>
          <p:cNvPr id="5" name="Date Placeholder 4"/>
          <p:cNvSpPr>
            <a:spLocks noGrp="1"/>
          </p:cNvSpPr>
          <p:nvPr>
            <p:ph type="dt" sz="half" idx="10"/>
          </p:nvPr>
        </p:nvSpPr>
        <p:spPr/>
        <p:txBody>
          <a:bodyPr/>
          <a:lstStyle/>
          <a:p>
            <a:r>
              <a:rPr lang="en-US" smtClean="0"/>
              <a:t>Revised 11/2009</a:t>
            </a:r>
            <a:endParaRPr lang="en-US" dirty="0"/>
          </a:p>
        </p:txBody>
      </p:sp>
      <p:sp>
        <p:nvSpPr>
          <p:cNvPr id="6" name="Footer Placeholder 5"/>
          <p:cNvSpPr>
            <a:spLocks noGrp="1"/>
          </p:cNvSpPr>
          <p:nvPr>
            <p:ph type="ftr" sz="quarter" idx="11"/>
          </p:nvPr>
        </p:nvSpPr>
        <p:spPr/>
        <p:txBody>
          <a:bodyPr/>
          <a:lstStyle/>
          <a:p>
            <a:r>
              <a:rPr lang="en-US" dirty="0" smtClean="0"/>
              <a:t>Accounts Payable Department</a:t>
            </a:r>
            <a:endParaRPr lang="en-US" dirty="0"/>
          </a:p>
        </p:txBody>
      </p:sp>
      <p:pic>
        <p:nvPicPr>
          <p:cNvPr id="2053" name="Picture 5"/>
          <p:cNvPicPr>
            <a:picLocks noGrp="1" noChangeAspect="1" noChangeArrowheads="1"/>
          </p:cNvPicPr>
          <p:nvPr>
            <p:ph idx="1"/>
          </p:nvPr>
        </p:nvPicPr>
        <p:blipFill>
          <a:blip r:embed="rId3" cstate="print"/>
          <a:srcRect/>
          <a:stretch>
            <a:fillRect/>
          </a:stretch>
        </p:blipFill>
        <p:spPr bwMode="auto">
          <a:xfrm>
            <a:off x="3276601" y="609599"/>
            <a:ext cx="5721350" cy="4119989"/>
          </a:xfrm>
          <a:prstGeom prst="rect">
            <a:avLst/>
          </a:prstGeom>
          <a:noFill/>
          <a:ln w="9525">
            <a:noFill/>
            <a:miter lim="800000"/>
            <a:headEnd/>
            <a:tailEnd/>
          </a:ln>
          <a:effectLst/>
        </p:spPr>
      </p:pic>
      <p:pic>
        <p:nvPicPr>
          <p:cNvPr id="2055" name="Picture 7" descr="C:\Documents and Settings\u0533329\Local Settings\Temporary Internet Files\Content.IE5\DEH6B5JK\MPj04372610000[1].jpg">
            <a:hlinkClick r:id="rId2"/>
          </p:cNvPr>
          <p:cNvPicPr>
            <a:picLocks noChangeAspect="1" noChangeArrowheads="1"/>
          </p:cNvPicPr>
          <p:nvPr/>
        </p:nvPicPr>
        <p:blipFill>
          <a:blip r:embed="rId4" cstate="print"/>
          <a:srcRect l="36916" t="35713" r="36918" b="36905"/>
          <a:stretch>
            <a:fillRect/>
          </a:stretch>
        </p:blipFill>
        <p:spPr bwMode="auto">
          <a:xfrm>
            <a:off x="5562600" y="4876800"/>
            <a:ext cx="1371600" cy="1371600"/>
          </a:xfrm>
          <a:prstGeom prst="ellipse">
            <a:avLst/>
          </a:prstGeom>
          <a:noFill/>
        </p:spPr>
      </p:pic>
      <p:pic>
        <p:nvPicPr>
          <p:cNvPr id="2058" name="Picture 10" descr="C:\Documents and Settings\u0533329\Local Settings\Temporary Internet Files\Content.IE5\AWPIV0PA\MCj04316350000[1].png">
            <a:hlinkClick r:id="rId2"/>
          </p:cNvPr>
          <p:cNvPicPr>
            <a:picLocks noChangeAspect="1" noChangeArrowheads="1"/>
          </p:cNvPicPr>
          <p:nvPr/>
        </p:nvPicPr>
        <p:blipFill>
          <a:blip r:embed="rId5" cstate="print"/>
          <a:srcRect/>
          <a:stretch>
            <a:fillRect/>
          </a:stretch>
        </p:blipFill>
        <p:spPr bwMode="auto">
          <a:xfrm>
            <a:off x="5687291" y="5055704"/>
            <a:ext cx="1137805" cy="1088335"/>
          </a:xfrm>
          <a:prstGeom prst="rect">
            <a:avLst/>
          </a:prstGeom>
          <a:noFill/>
        </p:spPr>
      </p:pic>
      <p:sp>
        <p:nvSpPr>
          <p:cNvPr id="19" name="TextBox 18"/>
          <p:cNvSpPr txBox="1"/>
          <p:nvPr/>
        </p:nvSpPr>
        <p:spPr>
          <a:xfrm>
            <a:off x="5562600" y="6248400"/>
            <a:ext cx="1295400" cy="253916"/>
          </a:xfrm>
          <a:prstGeom prst="rect">
            <a:avLst/>
          </a:prstGeom>
          <a:noFill/>
        </p:spPr>
        <p:txBody>
          <a:bodyPr wrap="square" rtlCol="0">
            <a:spAutoFit/>
          </a:bodyPr>
          <a:lstStyle/>
          <a:p>
            <a:pPr algn="ctr"/>
            <a:r>
              <a:rPr lang="en-US" sz="1050" b="1" dirty="0" smtClean="0"/>
              <a:t>Printable Version</a:t>
            </a:r>
            <a:endParaRPr lang="en-US" sz="105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762000"/>
          </a:xfrm>
        </p:spPr>
        <p:txBody>
          <a:bodyPr>
            <a:normAutofit fontScale="90000"/>
          </a:bodyPr>
          <a:lstStyle/>
          <a:p>
            <a:r>
              <a:rPr lang="en-US" sz="5400" dirty="0" smtClean="0"/>
              <a:t>Financial Documents</a:t>
            </a:r>
            <a:endParaRPr lang="en-US" sz="5400" dirty="0"/>
          </a:p>
        </p:txBody>
      </p:sp>
      <p:graphicFrame>
        <p:nvGraphicFramePr>
          <p:cNvPr id="8" name="Content Placeholder 7"/>
          <p:cNvGraphicFramePr>
            <a:graphicFrameLocks noGrp="1"/>
          </p:cNvGraphicFramePr>
          <p:nvPr>
            <p:ph idx="1"/>
          </p:nvPr>
        </p:nvGraphicFramePr>
        <p:xfrm>
          <a:off x="0" y="1524000"/>
          <a:ext cx="91440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sp>
        <p:nvSpPr>
          <p:cNvPr id="6" name="TextBox 5"/>
          <p:cNvSpPr txBox="1"/>
          <p:nvPr/>
        </p:nvSpPr>
        <p:spPr>
          <a:xfrm>
            <a:off x="1143000" y="5334000"/>
            <a:ext cx="6934200" cy="1059994"/>
          </a:xfrm>
          <a:prstGeom prst="roundRect">
            <a:avLst>
              <a:gd name="adj" fmla="val 21715"/>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spcAft>
                <a:spcPts val="800"/>
              </a:spcAft>
            </a:pPr>
            <a:r>
              <a:rPr lang="en-US" sz="1600" b="1" dirty="0" smtClean="0"/>
              <a:t>The total time needed to complete the entire tutorial is approx. 30 minutes.</a:t>
            </a:r>
          </a:p>
          <a:p>
            <a:pPr>
              <a:spcAft>
                <a:spcPts val="800"/>
              </a:spcAft>
            </a:pPr>
            <a:r>
              <a:rPr lang="en-US" sz="1600" b="1" dirty="0" smtClean="0"/>
              <a:t>Throughout the tutorial, hyperlinks are shown in blue text.  The escape key on your keyboard will take you out of the tutorial at any time.</a:t>
            </a:r>
          </a:p>
        </p:txBody>
      </p:sp>
      <p:sp>
        <p:nvSpPr>
          <p:cNvPr id="11" name="Isosceles Triangle 10">
            <a:hlinkClick r:id="rId7" action="ppaction://hlinksldjump"/>
          </p:cNvPr>
          <p:cNvSpPr/>
          <p:nvPr/>
        </p:nvSpPr>
        <p:spPr>
          <a:xfrm rot="5400000">
            <a:off x="1638300" y="4229100"/>
            <a:ext cx="457200" cy="533400"/>
          </a:xfrm>
          <a:prstGeom prst="triangle">
            <a:avLst/>
          </a:prstGeom>
          <a:solidFill>
            <a:schemeClr val="accent5">
              <a:alpha val="70000"/>
            </a:schemeClr>
          </a:solidFill>
        </p:spPr>
        <p:style>
          <a:lnRef idx="0">
            <a:schemeClr val="accent4"/>
          </a:lnRef>
          <a:fillRef idx="3">
            <a:schemeClr val="accent4"/>
          </a:fillRef>
          <a:effectRef idx="3">
            <a:schemeClr val="accent4"/>
          </a:effectRef>
          <a:fontRef idx="minor">
            <a:schemeClr val="lt1"/>
          </a:fontRef>
        </p:style>
        <p:txBody>
          <a:bodyPr vert="vert270" lIns="9144" tIns="9144" rIns="9144" bIns="9144" rtlCol="0" anchor="ctr"/>
          <a:lstStyle/>
          <a:p>
            <a:pPr algn="ctr"/>
            <a:r>
              <a:rPr lang="en-US" sz="1200" b="1" dirty="0" smtClean="0"/>
              <a:t> GO</a:t>
            </a:r>
            <a:endParaRPr lang="en-US" sz="1200" b="1" dirty="0"/>
          </a:p>
        </p:txBody>
      </p:sp>
      <p:sp>
        <p:nvSpPr>
          <p:cNvPr id="12" name="Isosceles Triangle 11">
            <a:hlinkClick r:id="rId8" action="ppaction://hlinksldjump"/>
          </p:cNvPr>
          <p:cNvSpPr/>
          <p:nvPr/>
        </p:nvSpPr>
        <p:spPr>
          <a:xfrm rot="5400000">
            <a:off x="1638300" y="3009900"/>
            <a:ext cx="457200" cy="533400"/>
          </a:xfrm>
          <a:prstGeom prst="triangle">
            <a:avLst/>
          </a:prstGeom>
          <a:solidFill>
            <a:schemeClr val="accent2">
              <a:alpha val="70000"/>
            </a:schemeClr>
          </a:solidFill>
        </p:spPr>
        <p:style>
          <a:lnRef idx="0">
            <a:schemeClr val="accent4"/>
          </a:lnRef>
          <a:fillRef idx="3">
            <a:schemeClr val="accent4"/>
          </a:fillRef>
          <a:effectRef idx="3">
            <a:schemeClr val="accent4"/>
          </a:effectRef>
          <a:fontRef idx="minor">
            <a:schemeClr val="lt1"/>
          </a:fontRef>
        </p:style>
        <p:txBody>
          <a:bodyPr vert="vert270" lIns="9144" tIns="9144" rIns="9144" bIns="9144" rtlCol="0" anchor="ctr"/>
          <a:lstStyle/>
          <a:p>
            <a:pPr algn="ctr"/>
            <a:r>
              <a:rPr lang="en-US" sz="1200" b="1" dirty="0" smtClean="0"/>
              <a:t> GO</a:t>
            </a:r>
            <a:endParaRPr lang="en-US" sz="1200" b="1" dirty="0"/>
          </a:p>
        </p:txBody>
      </p:sp>
      <p:sp>
        <p:nvSpPr>
          <p:cNvPr id="13" name="Isosceles Triangle 12">
            <a:hlinkClick r:id="rId9" action="ppaction://hlinksldjump"/>
          </p:cNvPr>
          <p:cNvSpPr/>
          <p:nvPr/>
        </p:nvSpPr>
        <p:spPr>
          <a:xfrm rot="5400000">
            <a:off x="1638300" y="1714500"/>
            <a:ext cx="457200" cy="533400"/>
          </a:xfrm>
          <a:prstGeom prst="triangle">
            <a:avLst/>
          </a:prstGeom>
          <a:solidFill>
            <a:schemeClr val="accent4">
              <a:alpha val="70000"/>
            </a:schemeClr>
          </a:solidFill>
        </p:spPr>
        <p:style>
          <a:lnRef idx="0">
            <a:schemeClr val="accent4"/>
          </a:lnRef>
          <a:fillRef idx="3">
            <a:schemeClr val="accent4"/>
          </a:fillRef>
          <a:effectRef idx="3">
            <a:schemeClr val="accent4"/>
          </a:effectRef>
          <a:fontRef idx="minor">
            <a:schemeClr val="lt1"/>
          </a:fontRef>
        </p:style>
        <p:txBody>
          <a:bodyPr vert="vert270" lIns="9144" tIns="9144" rIns="9144" bIns="9144" rtlCol="0" anchor="ctr"/>
          <a:lstStyle/>
          <a:p>
            <a:pPr algn="ctr"/>
            <a:r>
              <a:rPr lang="en-US" sz="1200" b="1" dirty="0" smtClean="0"/>
              <a:t> GO</a:t>
            </a:r>
            <a:endParaRPr lang="en-US" sz="1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LIMITED PURCHASE ORDERS</a:t>
            </a:r>
            <a:br>
              <a:rPr lang="en-US" dirty="0" smtClean="0"/>
            </a:br>
            <a:r>
              <a:rPr lang="en-US" dirty="0" smtClean="0"/>
              <a:t>(LPO)</a:t>
            </a:r>
            <a:endParaRPr lang="en-US" dirty="0"/>
          </a:p>
        </p:txBody>
      </p:sp>
      <p:sp>
        <p:nvSpPr>
          <p:cNvPr id="3" name="Subtitle 2"/>
          <p:cNvSpPr>
            <a:spLocks noGrp="1"/>
          </p:cNvSpPr>
          <p:nvPr>
            <p:ph type="subTitle" idx="1"/>
          </p:nvPr>
        </p:nvSpPr>
        <p:spPr>
          <a:xfrm>
            <a:off x="609600" y="3886200"/>
            <a:ext cx="7162800" cy="1752600"/>
          </a:xfrm>
        </p:spPr>
        <p:txBody>
          <a:bodyPr>
            <a:normAutofit/>
          </a:bodyPr>
          <a:lstStyle/>
          <a:p>
            <a:pPr algn="l">
              <a:buFont typeface="Wingdings" pitchFamily="2" charset="2"/>
              <a:buChar char="§"/>
            </a:pPr>
            <a:r>
              <a:rPr lang="en-US" sz="3000" dirty="0" smtClean="0"/>
              <a:t>How to fill out the LPO Agreement</a:t>
            </a:r>
          </a:p>
          <a:p>
            <a:pPr algn="l">
              <a:buFont typeface="Wingdings" pitchFamily="2" charset="2"/>
              <a:buChar char="§"/>
            </a:pPr>
            <a:r>
              <a:rPr lang="en-US" sz="3000" dirty="0" smtClean="0"/>
              <a:t>Obtaining LPO’s</a:t>
            </a:r>
          </a:p>
          <a:p>
            <a:pPr algn="l">
              <a:buFont typeface="Wingdings" pitchFamily="2" charset="2"/>
              <a:buChar char="§"/>
            </a:pPr>
            <a:r>
              <a:rPr lang="en-US" sz="3000" dirty="0" smtClean="0"/>
              <a:t>How to fill out and use an LPO</a:t>
            </a:r>
            <a:endParaRPr lang="en-US" sz="3000" dirty="0">
              <a:solidFill>
                <a:srgbClr val="C00000"/>
              </a:solidFill>
            </a:endParaRPr>
          </a:p>
        </p:txBody>
      </p:sp>
      <p:sp>
        <p:nvSpPr>
          <p:cNvPr id="4" name="Date Placeholder 3"/>
          <p:cNvSpPr>
            <a:spLocks noGrp="1"/>
          </p:cNvSpPr>
          <p:nvPr>
            <p:ph type="dt" sz="half" idx="10"/>
          </p:nvPr>
        </p:nvSpPr>
        <p:spPr/>
        <p:txBody>
          <a:bodyPr/>
          <a:lstStyle/>
          <a:p>
            <a:r>
              <a:rPr lang="en-US" smtClean="0"/>
              <a:t>Revised 11/2009</a:t>
            </a:r>
            <a:endParaRPr lang="en-US" dirty="0"/>
          </a:p>
        </p:txBody>
      </p:sp>
      <p:sp>
        <p:nvSpPr>
          <p:cNvPr id="5" name="Footer Placeholder 4"/>
          <p:cNvSpPr>
            <a:spLocks noGrp="1"/>
          </p:cNvSpPr>
          <p:nvPr>
            <p:ph type="ftr" sz="quarter" idx="11"/>
          </p:nvPr>
        </p:nvSpPr>
        <p:spPr/>
        <p:txBody>
          <a:bodyPr/>
          <a:lstStyle/>
          <a:p>
            <a:r>
              <a:rPr lang="en-US" dirty="0" smtClean="0"/>
              <a:t>Accounts Payable Department</a:t>
            </a:r>
            <a:endParaRPr lang="en-US" dirty="0"/>
          </a:p>
        </p:txBody>
      </p:sp>
      <p:pic>
        <p:nvPicPr>
          <p:cNvPr id="7" name="Picture 6"/>
          <p:cNvPicPr/>
          <p:nvPr/>
        </p:nvPicPr>
        <p:blipFill>
          <a:blip r:embed="rId2" cstate="print"/>
          <a:srcRect/>
          <a:stretch>
            <a:fillRect/>
          </a:stretch>
        </p:blipFill>
        <p:spPr bwMode="auto">
          <a:xfrm>
            <a:off x="6477000" y="3581400"/>
            <a:ext cx="2133600" cy="2749061"/>
          </a:xfrm>
          <a:prstGeom prst="rect">
            <a:avLst/>
          </a:prstGeom>
          <a:noFill/>
          <a:ln w="9525">
            <a:noFill/>
            <a:miter lim="800000"/>
            <a:headEnd/>
            <a:tailEnd/>
          </a:ln>
        </p:spPr>
      </p:pic>
      <p:pic>
        <p:nvPicPr>
          <p:cNvPr id="8" name="Picture 9" descr="C:\Documents and Settings\u0533329\Local Settings\Temporary Internet Files\Content.IE5\U9S0VETA\MCj04349070000[1].png">
            <a:hlinkClick r:id="rId3" action="ppaction://hlinksldjump"/>
          </p:cNvPr>
          <p:cNvPicPr>
            <a:picLocks noChangeAspect="1" noChangeArrowheads="1"/>
          </p:cNvPicPr>
          <p:nvPr/>
        </p:nvPicPr>
        <p:blipFill>
          <a:blip r:embed="rId4" cstate="print"/>
          <a:srcRect t="19049" r="4753" b="19040"/>
          <a:stretch>
            <a:fillRect/>
          </a:stretch>
        </p:blipFill>
        <p:spPr bwMode="auto">
          <a:xfrm>
            <a:off x="228600" y="5863590"/>
            <a:ext cx="990600" cy="643890"/>
          </a:xfrm>
          <a:prstGeom prst="rect">
            <a:avLst/>
          </a:prstGeom>
          <a:noFill/>
          <a:effectLst>
            <a:reflection blurRad="6350" stA="52000" endA="300" endPos="35000" dir="5400000" sy="-100000" algn="bl" rotWithShape="0"/>
          </a:effectLst>
        </p:spPr>
      </p:pic>
      <p:sp>
        <p:nvSpPr>
          <p:cNvPr id="9" name="TextBox 8">
            <a:hlinkClick r:id="rId5" action="ppaction://hlinksldjump"/>
          </p:cNvPr>
          <p:cNvSpPr txBox="1"/>
          <p:nvPr/>
        </p:nvSpPr>
        <p:spPr>
          <a:xfrm>
            <a:off x="8001000" y="1143000"/>
            <a:ext cx="990600" cy="415498"/>
          </a:xfrm>
          <a:prstGeom prst="rect">
            <a:avLst/>
          </a:prstGeom>
          <a:noFill/>
        </p:spPr>
        <p:txBody>
          <a:bodyPr wrap="square" rtlCol="0">
            <a:spAutoFit/>
          </a:bodyPr>
          <a:lstStyle/>
          <a:p>
            <a:pPr algn="ctr"/>
            <a:r>
              <a:rPr lang="en-US" sz="1050" b="1" dirty="0" smtClean="0">
                <a:solidFill>
                  <a:srgbClr val="FF0000"/>
                </a:solidFill>
              </a:rPr>
              <a:t>Back to Table of Contents</a:t>
            </a:r>
            <a:endParaRPr lang="en-US" sz="1050" b="1" dirty="0">
              <a:solidFill>
                <a:srgbClr val="FF0000"/>
              </a:solidFill>
            </a:endParaRPr>
          </a:p>
        </p:txBody>
      </p:sp>
      <p:pic>
        <p:nvPicPr>
          <p:cNvPr id="10" name="Picture 3" descr="C:\Documents and Settings\u0533329\Local Settings\Temporary Internet Files\Content.IE5\HSFWWOUR\MCj04326670000[1].png">
            <a:hlinkClick r:id="rId5" action="ppaction://hlinksldjump"/>
          </p:cNvPr>
          <p:cNvPicPr>
            <a:picLocks noChangeAspect="1" noChangeArrowheads="1"/>
          </p:cNvPicPr>
          <p:nvPr/>
        </p:nvPicPr>
        <p:blipFill>
          <a:blip r:embed="rId6" cstate="print"/>
          <a:srcRect/>
          <a:stretch>
            <a:fillRect/>
          </a:stretch>
        </p:blipFill>
        <p:spPr bwMode="auto">
          <a:xfrm>
            <a:off x="7848600" y="0"/>
            <a:ext cx="1295400" cy="1295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3096</TotalTime>
  <Words>3866</Words>
  <Application>Microsoft Office PowerPoint</Application>
  <PresentationFormat>On-screen Show (4:3)</PresentationFormat>
  <Paragraphs>377</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Procurement to Pay Tutorial</vt:lpstr>
      <vt:lpstr>Accounts Payable Functions</vt:lpstr>
      <vt:lpstr>Direct Deposit/ACH Info.</vt:lpstr>
      <vt:lpstr>Table of Contents</vt:lpstr>
      <vt:lpstr>Course Objectives</vt:lpstr>
      <vt:lpstr>Policy Information</vt:lpstr>
      <vt:lpstr>Procurement to Pay Methods</vt:lpstr>
      <vt:lpstr>Financial Documents</vt:lpstr>
      <vt:lpstr>LIMITED PURCHASE ORDERS (LPO)</vt:lpstr>
      <vt:lpstr>LIMITED PURCHASE ORDERS</vt:lpstr>
      <vt:lpstr>WHEN TO USE AN LPO</vt:lpstr>
      <vt:lpstr>HOW TO OBTAIN LPO’s</vt:lpstr>
      <vt:lpstr>THE LPO AGREEMENT</vt:lpstr>
      <vt:lpstr>HOW TO FILL OUT THE LPO</vt:lpstr>
      <vt:lpstr>HOW TO FILL OUT THE LPO</vt:lpstr>
      <vt:lpstr>LIMITED PURCHASE CHECKS (LPC)</vt:lpstr>
      <vt:lpstr>LIMITED PURCHASE CHECKS (LPCs)</vt:lpstr>
      <vt:lpstr>OTHER LPC CONSIDERATIONS</vt:lpstr>
      <vt:lpstr>ALLOWABLE LPC EXPENDITURES</vt:lpstr>
      <vt:lpstr>LIMITED PURCHASE CHECKS</vt:lpstr>
      <vt:lpstr>THE LPC POSITIVE PAY SYSTEM</vt:lpstr>
      <vt:lpstr>HOW TO OBTAIN LPC’s</vt:lpstr>
      <vt:lpstr>THE LPC AGREEMENT</vt:lpstr>
      <vt:lpstr>Payment Request (PR)</vt:lpstr>
      <vt:lpstr>Payment Request (PR)</vt:lpstr>
      <vt:lpstr>EXPENDITURES REQUIRING A PR</vt:lpstr>
      <vt:lpstr>WHERE TO FIND THE PR</vt:lpstr>
      <vt:lpstr>HOW TO FILL OUT THE PR</vt:lpstr>
      <vt:lpstr>HOW TO FILL OUT THE PR</vt:lpstr>
      <vt:lpstr>HOW TO FILL OUT THE PR</vt:lpstr>
      <vt:lpstr>TRAVEL RELATED PR’s</vt:lpstr>
      <vt:lpstr>FLOWCHART FOR TRAVEL PAYMENTS</vt:lpstr>
      <vt:lpstr>NEXT DAY PR’s</vt:lpstr>
      <vt:lpstr>APPENDIX</vt:lpstr>
      <vt:lpstr>STOP PAYMENT INFORMATION</vt:lpstr>
      <vt:lpstr>ADDITIONAL TRAINING AVAILABLE</vt:lpstr>
    </vt:vector>
  </TitlesOfParts>
  <Company>University of Utah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Nielsen</dc:creator>
  <cp:lastModifiedBy>u0102945</cp:lastModifiedBy>
  <cp:revision>273</cp:revision>
  <dcterms:created xsi:type="dcterms:W3CDTF">2008-09-09T19:44:26Z</dcterms:created>
  <dcterms:modified xsi:type="dcterms:W3CDTF">2009-12-02T23:40:14Z</dcterms:modified>
</cp:coreProperties>
</file>